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  <p:sldMasterId id="2147483758" r:id="rId4"/>
  </p:sldMasterIdLst>
  <p:notesMasterIdLst>
    <p:notesMasterId r:id="rId27"/>
  </p:notesMasterIdLst>
  <p:sldIdLst>
    <p:sldId id="256" r:id="rId5"/>
    <p:sldId id="270" r:id="rId6"/>
    <p:sldId id="259" r:id="rId7"/>
    <p:sldId id="314" r:id="rId8"/>
    <p:sldId id="305" r:id="rId9"/>
    <p:sldId id="319" r:id="rId10"/>
    <p:sldId id="282" r:id="rId11"/>
    <p:sldId id="306" r:id="rId12"/>
    <p:sldId id="297" r:id="rId13"/>
    <p:sldId id="257" r:id="rId14"/>
    <p:sldId id="265" r:id="rId15"/>
    <p:sldId id="264" r:id="rId16"/>
    <p:sldId id="311" r:id="rId17"/>
    <p:sldId id="262" r:id="rId18"/>
    <p:sldId id="318" r:id="rId19"/>
    <p:sldId id="315" r:id="rId20"/>
    <p:sldId id="268" r:id="rId21"/>
    <p:sldId id="317" r:id="rId22"/>
    <p:sldId id="312" r:id="rId23"/>
    <p:sldId id="313" r:id="rId24"/>
    <p:sldId id="307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FFFFFF"/>
    <a:srgbClr val="BFBFBF"/>
    <a:srgbClr val="F8F8F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83830F-297E-4739-818C-B37309434286}" v="299" dt="2023-09-27T11:43:48.566"/>
    <p1510:client id="{884E836E-23C6-4E95-A631-C15FE3E12AED}" v="1" dt="2023-09-27T13:27:25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Smith" userId="dbea2dea-657b-4cf4-aa11-c44613916e1e" providerId="ADAL" clId="{0983830F-297E-4739-818C-B37309434286}"/>
    <pc:docChg chg="undo redo custSel addSld delSld modSld sldOrd modMainMaster">
      <pc:chgData name="Jack Smith" userId="dbea2dea-657b-4cf4-aa11-c44613916e1e" providerId="ADAL" clId="{0983830F-297E-4739-818C-B37309434286}" dt="2023-09-27T11:45:47.431" v="2642" actId="47"/>
      <pc:docMkLst>
        <pc:docMk/>
      </pc:docMkLst>
      <pc:sldChg chg="addSp delSp modSp mod">
        <pc:chgData name="Jack Smith" userId="dbea2dea-657b-4cf4-aa11-c44613916e1e" providerId="ADAL" clId="{0983830F-297E-4739-818C-B37309434286}" dt="2023-09-22T20:40:55.120" v="157" actId="1076"/>
        <pc:sldMkLst>
          <pc:docMk/>
          <pc:sldMk cId="2835196917" sldId="256"/>
        </pc:sldMkLst>
        <pc:spChg chg="del">
          <ac:chgData name="Jack Smith" userId="dbea2dea-657b-4cf4-aa11-c44613916e1e" providerId="ADAL" clId="{0983830F-297E-4739-818C-B37309434286}" dt="2023-09-22T20:40:26.062" v="152" actId="478"/>
          <ac:spMkLst>
            <pc:docMk/>
            <pc:sldMk cId="2835196917" sldId="256"/>
            <ac:spMk id="11" creationId="{F675303F-2831-4989-8B7E-C446FB50ED37}"/>
          </ac:spMkLst>
        </pc:spChg>
        <pc:spChg chg="mod">
          <ac:chgData name="Jack Smith" userId="dbea2dea-657b-4cf4-aa11-c44613916e1e" providerId="ADAL" clId="{0983830F-297E-4739-818C-B37309434286}" dt="2023-09-22T20:40:36.936" v="154" actId="255"/>
          <ac:spMkLst>
            <pc:docMk/>
            <pc:sldMk cId="2835196917" sldId="256"/>
            <ac:spMk id="12" creationId="{5FC6BFB5-DD02-49B9-8CDC-2E91A1D2DA6F}"/>
          </ac:spMkLst>
        </pc:spChg>
        <pc:spChg chg="mod">
          <ac:chgData name="Jack Smith" userId="dbea2dea-657b-4cf4-aa11-c44613916e1e" providerId="ADAL" clId="{0983830F-297E-4739-818C-B37309434286}" dt="2023-09-22T20:40:48.272" v="156" actId="1076"/>
          <ac:spMkLst>
            <pc:docMk/>
            <pc:sldMk cId="2835196917" sldId="256"/>
            <ac:spMk id="13" creationId="{6CCD4BC4-4D2F-463C-ABA8-002E156583BB}"/>
          </ac:spMkLst>
        </pc:spChg>
        <pc:spChg chg="del mod">
          <ac:chgData name="Jack Smith" userId="dbea2dea-657b-4cf4-aa11-c44613916e1e" providerId="ADAL" clId="{0983830F-297E-4739-818C-B37309434286}" dt="2023-09-20T09:23:42.256" v="14" actId="478"/>
          <ac:spMkLst>
            <pc:docMk/>
            <pc:sldMk cId="2835196917" sldId="256"/>
            <ac:spMk id="20" creationId="{53495430-67F2-4C8C-8BE0-83BEE178E48C}"/>
          </ac:spMkLst>
        </pc:spChg>
        <pc:picChg chg="add mod">
          <ac:chgData name="Jack Smith" userId="dbea2dea-657b-4cf4-aa11-c44613916e1e" providerId="ADAL" clId="{0983830F-297E-4739-818C-B37309434286}" dt="2023-09-22T20:40:55.120" v="157" actId="1076"/>
          <ac:picMkLst>
            <pc:docMk/>
            <pc:sldMk cId="2835196917" sldId="256"/>
            <ac:picMk id="2" creationId="{17127A7F-8830-2CD3-D794-7A75C7D9B063}"/>
          </ac:picMkLst>
        </pc:picChg>
      </pc:sldChg>
      <pc:sldChg chg="addSp delSp modSp mod ord modClrScheme chgLayout">
        <pc:chgData name="Jack Smith" userId="dbea2dea-657b-4cf4-aa11-c44613916e1e" providerId="ADAL" clId="{0983830F-297E-4739-818C-B37309434286}" dt="2023-09-27T09:16:27.108" v="2370" actId="1076"/>
        <pc:sldMkLst>
          <pc:docMk/>
          <pc:sldMk cId="942197426" sldId="257"/>
        </pc:sldMkLst>
        <pc:spChg chg="mod ord">
          <ac:chgData name="Jack Smith" userId="dbea2dea-657b-4cf4-aa11-c44613916e1e" providerId="ADAL" clId="{0983830F-297E-4739-818C-B37309434286}" dt="2023-09-26T20:14:05.210" v="1443"/>
          <ac:spMkLst>
            <pc:docMk/>
            <pc:sldMk cId="942197426" sldId="257"/>
            <ac:spMk id="2" creationId="{0FEB7B3B-F868-33AF-A769-9BD488089E52}"/>
          </ac:spMkLst>
        </pc:spChg>
        <pc:spChg chg="del mod">
          <ac:chgData name="Jack Smith" userId="dbea2dea-657b-4cf4-aa11-c44613916e1e" providerId="ADAL" clId="{0983830F-297E-4739-818C-B37309434286}" dt="2023-09-25T19:23:42.641" v="183" actId="700"/>
          <ac:spMkLst>
            <pc:docMk/>
            <pc:sldMk cId="942197426" sldId="257"/>
            <ac:spMk id="3" creationId="{EF2E452A-EDBA-6EAA-EEE8-127D661F49A2}"/>
          </ac:spMkLst>
        </pc:spChg>
        <pc:spChg chg="add del mod ord">
          <ac:chgData name="Jack Smith" userId="dbea2dea-657b-4cf4-aa11-c44613916e1e" providerId="ADAL" clId="{0983830F-297E-4739-818C-B37309434286}" dt="2023-09-26T20:14:30.259" v="1444" actId="478"/>
          <ac:spMkLst>
            <pc:docMk/>
            <pc:sldMk cId="942197426" sldId="257"/>
            <ac:spMk id="4" creationId="{873621A1-43DE-E55E-CCD0-E28B2D960E07}"/>
          </ac:spMkLst>
        </pc:spChg>
        <pc:spChg chg="add del mod ord">
          <ac:chgData name="Jack Smith" userId="dbea2dea-657b-4cf4-aa11-c44613916e1e" providerId="ADAL" clId="{0983830F-297E-4739-818C-B37309434286}" dt="2023-09-25T19:39:39.516" v="190" actId="478"/>
          <ac:spMkLst>
            <pc:docMk/>
            <pc:sldMk cId="942197426" sldId="257"/>
            <ac:spMk id="5" creationId="{2E3FDDBE-77AF-AB0F-E8AE-666CC2FF2F34}"/>
          </ac:spMkLst>
        </pc:spChg>
        <pc:spChg chg="add del mod">
          <ac:chgData name="Jack Smith" userId="dbea2dea-657b-4cf4-aa11-c44613916e1e" providerId="ADAL" clId="{0983830F-297E-4739-818C-B37309434286}" dt="2023-09-26T20:14:33.483" v="1445" actId="478"/>
          <ac:spMkLst>
            <pc:docMk/>
            <pc:sldMk cId="942197426" sldId="257"/>
            <ac:spMk id="5" creationId="{4581C86B-9F73-B346-F887-28740E41321D}"/>
          </ac:spMkLst>
        </pc:spChg>
        <pc:spChg chg="add mod">
          <ac:chgData name="Jack Smith" userId="dbea2dea-657b-4cf4-aa11-c44613916e1e" providerId="ADAL" clId="{0983830F-297E-4739-818C-B37309434286}" dt="2023-09-27T09:16:27.108" v="2370" actId="1076"/>
          <ac:spMkLst>
            <pc:docMk/>
            <pc:sldMk cId="942197426" sldId="257"/>
            <ac:spMk id="16" creationId="{523F56BF-827A-821F-E828-EC0B1B64B0B3}"/>
          </ac:spMkLst>
        </pc:spChg>
        <pc:picChg chg="add del mod">
          <ac:chgData name="Jack Smith" userId="dbea2dea-657b-4cf4-aa11-c44613916e1e" providerId="ADAL" clId="{0983830F-297E-4739-818C-B37309434286}" dt="2023-09-20T10:12:18.434" v="82" actId="478"/>
          <ac:picMkLst>
            <pc:docMk/>
            <pc:sldMk cId="942197426" sldId="257"/>
            <ac:picMk id="4" creationId="{FA73557C-7BE5-D6C6-201A-243E0BE2CBCF}"/>
          </ac:picMkLst>
        </pc:picChg>
        <pc:picChg chg="add mod">
          <ac:chgData name="Jack Smith" userId="dbea2dea-657b-4cf4-aa11-c44613916e1e" providerId="ADAL" clId="{0983830F-297E-4739-818C-B37309434286}" dt="2023-09-26T21:32:25.643" v="2044" actId="1076"/>
          <ac:picMkLst>
            <pc:docMk/>
            <pc:sldMk cId="942197426" sldId="257"/>
            <ac:picMk id="7" creationId="{07E1A05B-A131-9BD0-363B-5D09139CE438}"/>
          </ac:picMkLst>
        </pc:picChg>
        <pc:picChg chg="add del mod">
          <ac:chgData name="Jack Smith" userId="dbea2dea-657b-4cf4-aa11-c44613916e1e" providerId="ADAL" clId="{0983830F-297E-4739-818C-B37309434286}" dt="2023-09-26T20:16:52.034" v="1451" actId="478"/>
          <ac:picMkLst>
            <pc:docMk/>
            <pc:sldMk cId="942197426" sldId="257"/>
            <ac:picMk id="8" creationId="{9A033F8A-D1A1-2554-5AA6-77162A38FF8F}"/>
          </ac:picMkLst>
        </pc:picChg>
        <pc:picChg chg="add mod">
          <ac:chgData name="Jack Smith" userId="dbea2dea-657b-4cf4-aa11-c44613916e1e" providerId="ADAL" clId="{0983830F-297E-4739-818C-B37309434286}" dt="2023-09-26T21:32:25.643" v="2044" actId="1076"/>
          <ac:picMkLst>
            <pc:docMk/>
            <pc:sldMk cId="942197426" sldId="257"/>
            <ac:picMk id="9" creationId="{754F185F-CF80-141E-9146-222DA2FABC73}"/>
          </ac:picMkLst>
        </pc:picChg>
        <pc:picChg chg="add mod">
          <ac:chgData name="Jack Smith" userId="dbea2dea-657b-4cf4-aa11-c44613916e1e" providerId="ADAL" clId="{0983830F-297E-4739-818C-B37309434286}" dt="2023-09-26T21:32:25.643" v="2044" actId="1076"/>
          <ac:picMkLst>
            <pc:docMk/>
            <pc:sldMk cId="942197426" sldId="257"/>
            <ac:picMk id="11" creationId="{BAB59289-5472-65A8-D440-8FF82BA694F4}"/>
          </ac:picMkLst>
        </pc:picChg>
        <pc:picChg chg="add mod">
          <ac:chgData name="Jack Smith" userId="dbea2dea-657b-4cf4-aa11-c44613916e1e" providerId="ADAL" clId="{0983830F-297E-4739-818C-B37309434286}" dt="2023-09-26T21:32:25.643" v="2044" actId="1076"/>
          <ac:picMkLst>
            <pc:docMk/>
            <pc:sldMk cId="942197426" sldId="257"/>
            <ac:picMk id="12" creationId="{5B9B122E-78EC-BF97-8618-D429EEA80960}"/>
          </ac:picMkLst>
        </pc:picChg>
        <pc:picChg chg="add mod">
          <ac:chgData name="Jack Smith" userId="dbea2dea-657b-4cf4-aa11-c44613916e1e" providerId="ADAL" clId="{0983830F-297E-4739-818C-B37309434286}" dt="2023-09-26T21:32:25.643" v="2044" actId="1076"/>
          <ac:picMkLst>
            <pc:docMk/>
            <pc:sldMk cId="942197426" sldId="257"/>
            <ac:picMk id="13" creationId="{6D5612E4-0627-6E07-87B6-A1B16DF58F93}"/>
          </ac:picMkLst>
        </pc:picChg>
        <pc:picChg chg="add mod">
          <ac:chgData name="Jack Smith" userId="dbea2dea-657b-4cf4-aa11-c44613916e1e" providerId="ADAL" clId="{0983830F-297E-4739-818C-B37309434286}" dt="2023-09-26T21:32:25.643" v="2044" actId="1076"/>
          <ac:picMkLst>
            <pc:docMk/>
            <pc:sldMk cId="942197426" sldId="257"/>
            <ac:picMk id="15" creationId="{9B4E4F54-99A2-BB57-1E59-D0A5B2C6276A}"/>
          </ac:picMkLst>
        </pc:picChg>
      </pc:sldChg>
      <pc:sldChg chg="addSp delSp modSp mod setBg">
        <pc:chgData name="Jack Smith" userId="dbea2dea-657b-4cf4-aa11-c44613916e1e" providerId="ADAL" clId="{0983830F-297E-4739-818C-B37309434286}" dt="2023-09-26T21:14:03.964" v="1997" actId="167"/>
        <pc:sldMkLst>
          <pc:docMk/>
          <pc:sldMk cId="3572400313" sldId="259"/>
        </pc:sldMkLst>
        <pc:spChg chg="mod ord">
          <ac:chgData name="Jack Smith" userId="dbea2dea-657b-4cf4-aa11-c44613916e1e" providerId="ADAL" clId="{0983830F-297E-4739-818C-B37309434286}" dt="2023-09-20T10:20:44.046" v="149" actId="1076"/>
          <ac:spMkLst>
            <pc:docMk/>
            <pc:sldMk cId="3572400313" sldId="259"/>
            <ac:spMk id="2" creationId="{E52A4018-3F3C-B97F-5C71-1E424CA94299}"/>
          </ac:spMkLst>
        </pc:spChg>
        <pc:spChg chg="add mod">
          <ac:chgData name="Jack Smith" userId="dbea2dea-657b-4cf4-aa11-c44613916e1e" providerId="ADAL" clId="{0983830F-297E-4739-818C-B37309434286}" dt="2023-09-26T21:13:59.421" v="1996" actId="164"/>
          <ac:spMkLst>
            <pc:docMk/>
            <pc:sldMk cId="3572400313" sldId="259"/>
            <ac:spMk id="4" creationId="{46F501E6-9038-B433-F587-C5A9AFD383AB}"/>
          </ac:spMkLst>
        </pc:spChg>
        <pc:spChg chg="add mod ord">
          <ac:chgData name="Jack Smith" userId="dbea2dea-657b-4cf4-aa11-c44613916e1e" providerId="ADAL" clId="{0983830F-297E-4739-818C-B37309434286}" dt="2023-09-26T21:13:59.421" v="1996" actId="164"/>
          <ac:spMkLst>
            <pc:docMk/>
            <pc:sldMk cId="3572400313" sldId="259"/>
            <ac:spMk id="6" creationId="{D5FD58FF-9DFB-5E3F-E8CA-45EEB23073FA}"/>
          </ac:spMkLst>
        </pc:spChg>
        <pc:spChg chg="add del">
          <ac:chgData name="Jack Smith" userId="dbea2dea-657b-4cf4-aa11-c44613916e1e" providerId="ADAL" clId="{0983830F-297E-4739-818C-B37309434286}" dt="2023-09-20T10:15:10.599" v="112" actId="26606"/>
          <ac:spMkLst>
            <pc:docMk/>
            <pc:sldMk cId="3572400313" sldId="259"/>
            <ac:spMk id="7" creationId="{A4AC5506-6312-4701-8D3C-40187889A947}"/>
          </ac:spMkLst>
        </pc:spChg>
        <pc:spChg chg="add del">
          <ac:chgData name="Jack Smith" userId="dbea2dea-657b-4cf4-aa11-c44613916e1e" providerId="ADAL" clId="{0983830F-297E-4739-818C-B37309434286}" dt="2023-09-20T09:57:39.512" v="71" actId="26606"/>
          <ac:spMkLst>
            <pc:docMk/>
            <pc:sldMk cId="3572400313" sldId="259"/>
            <ac:spMk id="10" creationId="{53F29798-D584-4792-9B62-3F5F5C36D619}"/>
          </ac:spMkLst>
        </pc:spChg>
        <pc:grpChg chg="add mod ord">
          <ac:chgData name="Jack Smith" userId="dbea2dea-657b-4cf4-aa11-c44613916e1e" providerId="ADAL" clId="{0983830F-297E-4739-818C-B37309434286}" dt="2023-09-26T21:14:03.964" v="1997" actId="167"/>
          <ac:grpSpMkLst>
            <pc:docMk/>
            <pc:sldMk cId="3572400313" sldId="259"/>
            <ac:grpSpMk id="3" creationId="{996FE0F9-535B-1205-6CAB-843C9AEB68C2}"/>
          </ac:grpSpMkLst>
        </pc:grpChg>
        <pc:picChg chg="add del mod">
          <ac:chgData name="Jack Smith" userId="dbea2dea-657b-4cf4-aa11-c44613916e1e" providerId="ADAL" clId="{0983830F-297E-4739-818C-B37309434286}" dt="2023-09-20T10:12:16.249" v="81" actId="478"/>
          <ac:picMkLst>
            <pc:docMk/>
            <pc:sldMk cId="3572400313" sldId="259"/>
            <ac:picMk id="3" creationId="{D00BFB9C-22B3-42FE-FFBB-CBF6195B42D0}"/>
          </ac:picMkLst>
        </pc:picChg>
        <pc:picChg chg="mod">
          <ac:chgData name="Jack Smith" userId="dbea2dea-657b-4cf4-aa11-c44613916e1e" providerId="ADAL" clId="{0983830F-297E-4739-818C-B37309434286}" dt="2023-09-20T10:19:42.044" v="147" actId="1076"/>
          <ac:picMkLst>
            <pc:docMk/>
            <pc:sldMk cId="3572400313" sldId="259"/>
            <ac:picMk id="5" creationId="{9641F746-CB68-3D61-80E2-2C1421FA4916}"/>
          </ac:picMkLst>
        </pc:picChg>
        <pc:picChg chg="add mod">
          <ac:chgData name="Jack Smith" userId="dbea2dea-657b-4cf4-aa11-c44613916e1e" providerId="ADAL" clId="{0983830F-297E-4739-818C-B37309434286}" dt="2023-09-26T21:13:59.421" v="1996" actId="164"/>
          <ac:picMkLst>
            <pc:docMk/>
            <pc:sldMk cId="3572400313" sldId="259"/>
            <ac:picMk id="8" creationId="{E58DA307-5885-B706-0C3C-FDBDE0F936D5}"/>
          </ac:picMkLst>
        </pc:picChg>
      </pc:sldChg>
      <pc:sldChg chg="addSp delSp modSp mod modClrScheme modShow chgLayout">
        <pc:chgData name="Jack Smith" userId="dbea2dea-657b-4cf4-aa11-c44613916e1e" providerId="ADAL" clId="{0983830F-297E-4739-818C-B37309434286}" dt="2023-09-27T09:38:30" v="2443" actId="1076"/>
        <pc:sldMkLst>
          <pc:docMk/>
          <pc:sldMk cId="3811726400" sldId="262"/>
        </pc:sldMkLst>
        <pc:spChg chg="mod ord">
          <ac:chgData name="Jack Smith" userId="dbea2dea-657b-4cf4-aa11-c44613916e1e" providerId="ADAL" clId="{0983830F-297E-4739-818C-B37309434286}" dt="2023-09-26T21:31:38.893" v="2040" actId="1076"/>
          <ac:spMkLst>
            <pc:docMk/>
            <pc:sldMk cId="3811726400" sldId="262"/>
            <ac:spMk id="2" creationId="{0FEB7B3B-F868-33AF-A769-9BD488089E52}"/>
          </ac:spMkLst>
        </pc:spChg>
        <pc:spChg chg="del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3811726400" sldId="262"/>
            <ac:spMk id="3" creationId="{EF2E452A-EDBA-6EAA-EEE8-127D661F49A2}"/>
          </ac:spMkLst>
        </pc:spChg>
        <pc:spChg chg="add del mod ord">
          <ac:chgData name="Jack Smith" userId="dbea2dea-657b-4cf4-aa11-c44613916e1e" providerId="ADAL" clId="{0983830F-297E-4739-818C-B37309434286}" dt="2023-09-26T21:39:45.911" v="2134" actId="478"/>
          <ac:spMkLst>
            <pc:docMk/>
            <pc:sldMk cId="3811726400" sldId="262"/>
            <ac:spMk id="4" creationId="{8763E318-809C-6E6B-DB3A-DDD4920CC805}"/>
          </ac:spMkLst>
        </pc:spChg>
        <pc:spChg chg="add del mod ord">
          <ac:chgData name="Jack Smith" userId="dbea2dea-657b-4cf4-aa11-c44613916e1e" providerId="ADAL" clId="{0983830F-297E-4739-818C-B37309434286}" dt="2023-09-26T20:55:49.168" v="1801" actId="478"/>
          <ac:spMkLst>
            <pc:docMk/>
            <pc:sldMk cId="3811726400" sldId="262"/>
            <ac:spMk id="5" creationId="{47794271-4DEA-C530-B013-C2F6906674E9}"/>
          </ac:spMkLst>
        </pc:spChg>
        <pc:spChg chg="mod">
          <ac:chgData name="Jack Smith" userId="dbea2dea-657b-4cf4-aa11-c44613916e1e" providerId="ADAL" clId="{0983830F-297E-4739-818C-B37309434286}" dt="2023-09-26T21:39:19.956" v="2129"/>
          <ac:spMkLst>
            <pc:docMk/>
            <pc:sldMk cId="3811726400" sldId="262"/>
            <ac:spMk id="14" creationId="{31393BE6-8FEB-BCBC-E7AF-2E78BC020CE6}"/>
          </ac:spMkLst>
        </pc:spChg>
        <pc:spChg chg="mod">
          <ac:chgData name="Jack Smith" userId="dbea2dea-657b-4cf4-aa11-c44613916e1e" providerId="ADAL" clId="{0983830F-297E-4739-818C-B37309434286}" dt="2023-09-26T21:39:19.956" v="2129"/>
          <ac:spMkLst>
            <pc:docMk/>
            <pc:sldMk cId="3811726400" sldId="262"/>
            <ac:spMk id="15" creationId="{D3BF916E-508F-FE4C-DAE8-7033BFBF317F}"/>
          </ac:spMkLst>
        </pc:spChg>
        <pc:spChg chg="add mod">
          <ac:chgData name="Jack Smith" userId="dbea2dea-657b-4cf4-aa11-c44613916e1e" providerId="ADAL" clId="{0983830F-297E-4739-818C-B37309434286}" dt="2023-09-27T09:38:28.254" v="2442" actId="1076"/>
          <ac:spMkLst>
            <pc:docMk/>
            <pc:sldMk cId="3811726400" sldId="262"/>
            <ac:spMk id="16" creationId="{96EB4C5F-C7A1-FD7F-6BB8-76BCA218EEEB}"/>
          </ac:spMkLst>
        </pc:spChg>
        <pc:spChg chg="add mod">
          <ac:chgData name="Jack Smith" userId="dbea2dea-657b-4cf4-aa11-c44613916e1e" providerId="ADAL" clId="{0983830F-297E-4739-818C-B37309434286}" dt="2023-09-27T09:38:28.254" v="2442" actId="1076"/>
          <ac:spMkLst>
            <pc:docMk/>
            <pc:sldMk cId="3811726400" sldId="262"/>
            <ac:spMk id="17" creationId="{88896F45-E9AB-554F-F729-AF63902447C1}"/>
          </ac:spMkLst>
        </pc:spChg>
        <pc:spChg chg="add mod">
          <ac:chgData name="Jack Smith" userId="dbea2dea-657b-4cf4-aa11-c44613916e1e" providerId="ADAL" clId="{0983830F-297E-4739-818C-B37309434286}" dt="2023-09-27T09:38:28.254" v="2442" actId="1076"/>
          <ac:spMkLst>
            <pc:docMk/>
            <pc:sldMk cId="3811726400" sldId="262"/>
            <ac:spMk id="18" creationId="{951550F6-96D4-3D96-018A-89666C2A80EB}"/>
          </ac:spMkLst>
        </pc:spChg>
        <pc:spChg chg="add mod">
          <ac:chgData name="Jack Smith" userId="dbea2dea-657b-4cf4-aa11-c44613916e1e" providerId="ADAL" clId="{0983830F-297E-4739-818C-B37309434286}" dt="2023-09-27T09:38:28.254" v="2442" actId="1076"/>
          <ac:spMkLst>
            <pc:docMk/>
            <pc:sldMk cId="3811726400" sldId="262"/>
            <ac:spMk id="27" creationId="{8FF09B11-00DE-0237-33BA-AA7AFB8B64A0}"/>
          </ac:spMkLst>
        </pc:spChg>
        <pc:spChg chg="add mod">
          <ac:chgData name="Jack Smith" userId="dbea2dea-657b-4cf4-aa11-c44613916e1e" providerId="ADAL" clId="{0983830F-297E-4739-818C-B37309434286}" dt="2023-09-27T09:38:28.254" v="2442" actId="1076"/>
          <ac:spMkLst>
            <pc:docMk/>
            <pc:sldMk cId="3811726400" sldId="262"/>
            <ac:spMk id="28" creationId="{31E6F7D1-87A0-7E90-368A-4D6C632D0245}"/>
          </ac:spMkLst>
        </pc:spChg>
        <pc:spChg chg="add mod">
          <ac:chgData name="Jack Smith" userId="dbea2dea-657b-4cf4-aa11-c44613916e1e" providerId="ADAL" clId="{0983830F-297E-4739-818C-B37309434286}" dt="2023-09-27T09:38:28.254" v="2442" actId="1076"/>
          <ac:spMkLst>
            <pc:docMk/>
            <pc:sldMk cId="3811726400" sldId="262"/>
            <ac:spMk id="29" creationId="{7394FE95-0501-9A77-2D82-B4915F839226}"/>
          </ac:spMkLst>
        </pc:spChg>
        <pc:spChg chg="add mod">
          <ac:chgData name="Jack Smith" userId="dbea2dea-657b-4cf4-aa11-c44613916e1e" providerId="ADAL" clId="{0983830F-297E-4739-818C-B37309434286}" dt="2023-09-27T09:38:28.254" v="2442" actId="1076"/>
          <ac:spMkLst>
            <pc:docMk/>
            <pc:sldMk cId="3811726400" sldId="262"/>
            <ac:spMk id="30" creationId="{FFF642DF-60DB-84BC-28B3-A78D4197E248}"/>
          </ac:spMkLst>
        </pc:spChg>
        <pc:spChg chg="add del mod">
          <ac:chgData name="Jack Smith" userId="dbea2dea-657b-4cf4-aa11-c44613916e1e" providerId="ADAL" clId="{0983830F-297E-4739-818C-B37309434286}" dt="2023-09-27T09:38:05.349" v="2436" actId="478"/>
          <ac:spMkLst>
            <pc:docMk/>
            <pc:sldMk cId="3811726400" sldId="262"/>
            <ac:spMk id="37" creationId="{62459789-2651-C213-DD27-19DF53F8544C}"/>
          </ac:spMkLst>
        </pc:spChg>
        <pc:spChg chg="add del mod">
          <ac:chgData name="Jack Smith" userId="dbea2dea-657b-4cf4-aa11-c44613916e1e" providerId="ADAL" clId="{0983830F-297E-4739-818C-B37309434286}" dt="2023-09-26T22:09:51.955" v="2353" actId="478"/>
          <ac:spMkLst>
            <pc:docMk/>
            <pc:sldMk cId="3811726400" sldId="262"/>
            <ac:spMk id="38" creationId="{620C8BA9-3B45-1BFE-0284-2783A8BEFB59}"/>
          </ac:spMkLst>
        </pc:spChg>
        <pc:spChg chg="add del mod">
          <ac:chgData name="Jack Smith" userId="dbea2dea-657b-4cf4-aa11-c44613916e1e" providerId="ADAL" clId="{0983830F-297E-4739-818C-B37309434286}" dt="2023-09-26T22:08:56.807" v="2348" actId="478"/>
          <ac:spMkLst>
            <pc:docMk/>
            <pc:sldMk cId="3811726400" sldId="262"/>
            <ac:spMk id="39" creationId="{EE144925-3623-64C0-D171-868265B43C87}"/>
          </ac:spMkLst>
        </pc:spChg>
        <pc:spChg chg="add del mod">
          <ac:chgData name="Jack Smith" userId="dbea2dea-657b-4cf4-aa11-c44613916e1e" providerId="ADAL" clId="{0983830F-297E-4739-818C-B37309434286}" dt="2023-09-27T09:21:18.582" v="2397" actId="478"/>
          <ac:spMkLst>
            <pc:docMk/>
            <pc:sldMk cId="3811726400" sldId="262"/>
            <ac:spMk id="40" creationId="{88686024-E860-A06E-0E73-12E73E63E477}"/>
          </ac:spMkLst>
        </pc:spChg>
        <pc:grpChg chg="add del mod">
          <ac:chgData name="Jack Smith" userId="dbea2dea-657b-4cf4-aa11-c44613916e1e" providerId="ADAL" clId="{0983830F-297E-4739-818C-B37309434286}" dt="2023-09-26T21:43:26.015" v="2152" actId="478"/>
          <ac:grpSpMkLst>
            <pc:docMk/>
            <pc:sldMk cId="3811726400" sldId="262"/>
            <ac:grpSpMk id="7" creationId="{0428CCEB-84A6-4516-7FBB-AF5C2E9B733B}"/>
          </ac:grpSpMkLst>
        </pc:grpChg>
        <pc:grpChg chg="mod">
          <ac:chgData name="Jack Smith" userId="dbea2dea-657b-4cf4-aa11-c44613916e1e" providerId="ADAL" clId="{0983830F-297E-4739-818C-B37309434286}" dt="2023-09-26T21:39:19.956" v="2129"/>
          <ac:grpSpMkLst>
            <pc:docMk/>
            <pc:sldMk cId="3811726400" sldId="262"/>
            <ac:grpSpMk id="13" creationId="{9E6EB78A-DDF4-8CF5-DFA1-1A68A2BB861F}"/>
          </ac:grpSpMkLst>
        </pc:grpChg>
        <pc:grpChg chg="add del mod">
          <ac:chgData name="Jack Smith" userId="dbea2dea-657b-4cf4-aa11-c44613916e1e" providerId="ADAL" clId="{0983830F-297E-4739-818C-B37309434286}" dt="2023-09-26T22:08:55.492" v="2347" actId="478"/>
          <ac:grpSpMkLst>
            <pc:docMk/>
            <pc:sldMk cId="3811726400" sldId="262"/>
            <ac:grpSpMk id="32" creationId="{AA6280E6-6C3B-60E2-DAE3-F4BFC0FDF678}"/>
          </ac:grpSpMkLst>
        </pc:grpChg>
        <pc:graphicFrameChg chg="mod">
          <ac:chgData name="Jack Smith" userId="dbea2dea-657b-4cf4-aa11-c44613916e1e" providerId="ADAL" clId="{0983830F-297E-4739-818C-B37309434286}" dt="2023-09-26T21:39:19.956" v="2129"/>
          <ac:graphicFrameMkLst>
            <pc:docMk/>
            <pc:sldMk cId="3811726400" sldId="262"/>
            <ac:graphicFrameMk id="8" creationId="{11F7194B-85C6-1F7B-3CB2-F234DD49A7A4}"/>
          </ac:graphicFrameMkLst>
        </pc:graphicFrameChg>
        <pc:graphicFrameChg chg="mod">
          <ac:chgData name="Jack Smith" userId="dbea2dea-657b-4cf4-aa11-c44613916e1e" providerId="ADAL" clId="{0983830F-297E-4739-818C-B37309434286}" dt="2023-09-26T21:39:19.956" v="2129"/>
          <ac:graphicFrameMkLst>
            <pc:docMk/>
            <pc:sldMk cId="3811726400" sldId="262"/>
            <ac:graphicFrameMk id="9" creationId="{CC9F4DBF-199A-CB00-C49F-11CEC4F43076}"/>
          </ac:graphicFrameMkLst>
        </pc:graphicFrameChg>
        <pc:graphicFrameChg chg="mod">
          <ac:chgData name="Jack Smith" userId="dbea2dea-657b-4cf4-aa11-c44613916e1e" providerId="ADAL" clId="{0983830F-297E-4739-818C-B37309434286}" dt="2023-09-26T21:39:19.956" v="2129"/>
          <ac:graphicFrameMkLst>
            <pc:docMk/>
            <pc:sldMk cId="3811726400" sldId="262"/>
            <ac:graphicFrameMk id="10" creationId="{99A00609-40FE-9DCB-DB11-F4623D3C73A6}"/>
          </ac:graphicFrameMkLst>
        </pc:graphicFrameChg>
        <pc:graphicFrameChg chg="mod">
          <ac:chgData name="Jack Smith" userId="dbea2dea-657b-4cf4-aa11-c44613916e1e" providerId="ADAL" clId="{0983830F-297E-4739-818C-B37309434286}" dt="2023-09-26T21:39:21.922" v="2130"/>
          <ac:graphicFrameMkLst>
            <pc:docMk/>
            <pc:sldMk cId="3811726400" sldId="262"/>
            <ac:graphicFrameMk id="11" creationId="{7D27FD39-DC34-493C-194E-8092AC1BB19E}"/>
          </ac:graphicFrameMkLst>
        </pc:graphicFrameChg>
        <pc:graphicFrameChg chg="mod">
          <ac:chgData name="Jack Smith" userId="dbea2dea-657b-4cf4-aa11-c44613916e1e" providerId="ADAL" clId="{0983830F-297E-4739-818C-B37309434286}" dt="2023-09-26T21:39:19.956" v="2129"/>
          <ac:graphicFrameMkLst>
            <pc:docMk/>
            <pc:sldMk cId="3811726400" sldId="262"/>
            <ac:graphicFrameMk id="12" creationId="{16730ED9-47E3-D5F5-4E0D-95C12E08B945}"/>
          </ac:graphicFrameMkLst>
        </pc:graphicFrameChg>
        <pc:picChg chg="add del mod">
          <ac:chgData name="Jack Smith" userId="dbea2dea-657b-4cf4-aa11-c44613916e1e" providerId="ADAL" clId="{0983830F-297E-4739-818C-B37309434286}" dt="2023-09-26T20:58:54.438" v="1846" actId="478"/>
          <ac:picMkLst>
            <pc:docMk/>
            <pc:sldMk cId="3811726400" sldId="262"/>
            <ac:picMk id="6" creationId="{DA41EBB1-BA8F-158D-6CF4-58583368C713}"/>
          </ac:picMkLst>
        </pc:picChg>
        <pc:picChg chg="add del mod">
          <ac:chgData name="Jack Smith" userId="dbea2dea-657b-4cf4-aa11-c44613916e1e" providerId="ADAL" clId="{0983830F-297E-4739-818C-B37309434286}" dt="2023-09-26T22:00:02.162" v="2190" actId="478"/>
          <ac:picMkLst>
            <pc:docMk/>
            <pc:sldMk cId="3811726400" sldId="262"/>
            <ac:picMk id="31" creationId="{215C3E86-94F5-0A00-E3E6-B041A2BD6801}"/>
          </ac:picMkLst>
        </pc:picChg>
        <pc:picChg chg="mod">
          <ac:chgData name="Jack Smith" userId="dbea2dea-657b-4cf4-aa11-c44613916e1e" providerId="ADAL" clId="{0983830F-297E-4739-818C-B37309434286}" dt="2023-09-26T21:59:58.480" v="2188"/>
          <ac:picMkLst>
            <pc:docMk/>
            <pc:sldMk cId="3811726400" sldId="262"/>
            <ac:picMk id="33" creationId="{A99E8604-1BD0-57FE-2075-C419A545286C}"/>
          </ac:picMkLst>
        </pc:picChg>
        <pc:picChg chg="del mod">
          <ac:chgData name="Jack Smith" userId="dbea2dea-657b-4cf4-aa11-c44613916e1e" providerId="ADAL" clId="{0983830F-297E-4739-818C-B37309434286}" dt="2023-09-26T22:00:14.159" v="2194" actId="478"/>
          <ac:picMkLst>
            <pc:docMk/>
            <pc:sldMk cId="3811726400" sldId="262"/>
            <ac:picMk id="34" creationId="{3A2F813D-1416-D606-C501-50E8AD90A966}"/>
          </ac:picMkLst>
        </pc:picChg>
        <pc:picChg chg="del mod">
          <ac:chgData name="Jack Smith" userId="dbea2dea-657b-4cf4-aa11-c44613916e1e" providerId="ADAL" clId="{0983830F-297E-4739-818C-B37309434286}" dt="2023-09-26T22:00:07.291" v="2192" actId="478"/>
          <ac:picMkLst>
            <pc:docMk/>
            <pc:sldMk cId="3811726400" sldId="262"/>
            <ac:picMk id="35" creationId="{CE39BC49-C488-0BAF-19C1-EAEB2201C8BB}"/>
          </ac:picMkLst>
        </pc:picChg>
        <pc:picChg chg="mod">
          <ac:chgData name="Jack Smith" userId="dbea2dea-657b-4cf4-aa11-c44613916e1e" providerId="ADAL" clId="{0983830F-297E-4739-818C-B37309434286}" dt="2023-09-26T21:59:58.480" v="2188"/>
          <ac:picMkLst>
            <pc:docMk/>
            <pc:sldMk cId="3811726400" sldId="262"/>
            <ac:picMk id="36" creationId="{01943052-5A77-5BD3-BEFA-9EF38FB0BA40}"/>
          </ac:picMkLst>
        </pc:picChg>
        <pc:picChg chg="add del mod">
          <ac:chgData name="Jack Smith" userId="dbea2dea-657b-4cf4-aa11-c44613916e1e" providerId="ADAL" clId="{0983830F-297E-4739-818C-B37309434286}" dt="2023-09-27T09:38:01.853" v="2435" actId="478"/>
          <ac:picMkLst>
            <pc:docMk/>
            <pc:sldMk cId="3811726400" sldId="262"/>
            <ac:picMk id="42" creationId="{D0DBB40F-AD65-53A9-9E00-48DFC19F473A}"/>
          </ac:picMkLst>
        </pc:picChg>
        <pc:picChg chg="add mod">
          <ac:chgData name="Jack Smith" userId="dbea2dea-657b-4cf4-aa11-c44613916e1e" providerId="ADAL" clId="{0983830F-297E-4739-818C-B37309434286}" dt="2023-09-27T09:38:30" v="2443" actId="1076"/>
          <ac:picMkLst>
            <pc:docMk/>
            <pc:sldMk cId="3811726400" sldId="262"/>
            <ac:picMk id="43" creationId="{EB026606-7B80-CD35-BF46-2574BCCDD99B}"/>
          </ac:picMkLst>
        </pc:picChg>
        <pc:cxnChg chg="add mod">
          <ac:chgData name="Jack Smith" userId="dbea2dea-657b-4cf4-aa11-c44613916e1e" providerId="ADAL" clId="{0983830F-297E-4739-818C-B37309434286}" dt="2023-09-27T09:38:28.254" v="2442" actId="1076"/>
          <ac:cxnSpMkLst>
            <pc:docMk/>
            <pc:sldMk cId="3811726400" sldId="262"/>
            <ac:cxnSpMk id="19" creationId="{01DBC007-FB50-A403-4178-EC22C380A938}"/>
          </ac:cxnSpMkLst>
        </pc:cxnChg>
        <pc:cxnChg chg="add mod">
          <ac:chgData name="Jack Smith" userId="dbea2dea-657b-4cf4-aa11-c44613916e1e" providerId="ADAL" clId="{0983830F-297E-4739-818C-B37309434286}" dt="2023-09-27T09:38:28.254" v="2442" actId="1076"/>
          <ac:cxnSpMkLst>
            <pc:docMk/>
            <pc:sldMk cId="3811726400" sldId="262"/>
            <ac:cxnSpMk id="20" creationId="{26075A28-71D2-5FA6-5AB7-E08CA8FF76F5}"/>
          </ac:cxnSpMkLst>
        </pc:cxnChg>
        <pc:cxnChg chg="add mod">
          <ac:chgData name="Jack Smith" userId="dbea2dea-657b-4cf4-aa11-c44613916e1e" providerId="ADAL" clId="{0983830F-297E-4739-818C-B37309434286}" dt="2023-09-27T09:38:28.254" v="2442" actId="1076"/>
          <ac:cxnSpMkLst>
            <pc:docMk/>
            <pc:sldMk cId="3811726400" sldId="262"/>
            <ac:cxnSpMk id="21" creationId="{E7009144-57FF-747E-AD92-D14EFD85B352}"/>
          </ac:cxnSpMkLst>
        </pc:cxnChg>
        <pc:cxnChg chg="add mod">
          <ac:chgData name="Jack Smith" userId="dbea2dea-657b-4cf4-aa11-c44613916e1e" providerId="ADAL" clId="{0983830F-297E-4739-818C-B37309434286}" dt="2023-09-27T09:38:28.254" v="2442" actId="1076"/>
          <ac:cxnSpMkLst>
            <pc:docMk/>
            <pc:sldMk cId="3811726400" sldId="262"/>
            <ac:cxnSpMk id="22" creationId="{C63D2586-3F84-547B-035A-15F878D6CB0E}"/>
          </ac:cxnSpMkLst>
        </pc:cxnChg>
        <pc:cxnChg chg="add mod">
          <ac:chgData name="Jack Smith" userId="dbea2dea-657b-4cf4-aa11-c44613916e1e" providerId="ADAL" clId="{0983830F-297E-4739-818C-B37309434286}" dt="2023-09-27T09:38:28.254" v="2442" actId="1076"/>
          <ac:cxnSpMkLst>
            <pc:docMk/>
            <pc:sldMk cId="3811726400" sldId="262"/>
            <ac:cxnSpMk id="23" creationId="{CDC238B0-0BE4-87BA-A9FA-F1909E5C7B68}"/>
          </ac:cxnSpMkLst>
        </pc:cxnChg>
        <pc:cxnChg chg="add mod">
          <ac:chgData name="Jack Smith" userId="dbea2dea-657b-4cf4-aa11-c44613916e1e" providerId="ADAL" clId="{0983830F-297E-4739-818C-B37309434286}" dt="2023-09-27T09:38:28.254" v="2442" actId="1076"/>
          <ac:cxnSpMkLst>
            <pc:docMk/>
            <pc:sldMk cId="3811726400" sldId="262"/>
            <ac:cxnSpMk id="24" creationId="{910D666D-7AC8-AA68-83DC-73EE78F51D98}"/>
          </ac:cxnSpMkLst>
        </pc:cxnChg>
        <pc:cxnChg chg="add mod">
          <ac:chgData name="Jack Smith" userId="dbea2dea-657b-4cf4-aa11-c44613916e1e" providerId="ADAL" clId="{0983830F-297E-4739-818C-B37309434286}" dt="2023-09-27T09:38:28.254" v="2442" actId="1076"/>
          <ac:cxnSpMkLst>
            <pc:docMk/>
            <pc:sldMk cId="3811726400" sldId="262"/>
            <ac:cxnSpMk id="25" creationId="{9F800A44-6949-6E1D-7B63-BBDD91F151EE}"/>
          </ac:cxnSpMkLst>
        </pc:cxnChg>
        <pc:cxnChg chg="add mod">
          <ac:chgData name="Jack Smith" userId="dbea2dea-657b-4cf4-aa11-c44613916e1e" providerId="ADAL" clId="{0983830F-297E-4739-818C-B37309434286}" dt="2023-09-27T09:38:28.254" v="2442" actId="1076"/>
          <ac:cxnSpMkLst>
            <pc:docMk/>
            <pc:sldMk cId="3811726400" sldId="262"/>
            <ac:cxnSpMk id="26" creationId="{55CCA042-3554-7B76-8DB5-A226D4F554EC}"/>
          </ac:cxnSpMkLst>
        </pc:cxnChg>
      </pc:sldChg>
      <pc:sldChg chg="addSp delSp modSp del mod modClrScheme chgLayout">
        <pc:chgData name="Jack Smith" userId="dbea2dea-657b-4cf4-aa11-c44613916e1e" providerId="ADAL" clId="{0983830F-297E-4739-818C-B37309434286}" dt="2023-09-26T21:03:24.670" v="1852" actId="47"/>
        <pc:sldMkLst>
          <pc:docMk/>
          <pc:sldMk cId="2417107534" sldId="263"/>
        </pc:sldMkLst>
        <pc:spChg chg="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2417107534" sldId="263"/>
            <ac:spMk id="2" creationId="{0FEB7B3B-F868-33AF-A769-9BD488089E52}"/>
          </ac:spMkLst>
        </pc:spChg>
        <pc:spChg chg="del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2417107534" sldId="263"/>
            <ac:spMk id="3" creationId="{EF2E452A-EDBA-6EAA-EEE8-127D661F49A2}"/>
          </ac:spMkLst>
        </pc:spChg>
        <pc:spChg chg="add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2417107534" sldId="263"/>
            <ac:spMk id="4" creationId="{893B8C78-F3E1-60B2-3021-7EAB3EFC793A}"/>
          </ac:spMkLst>
        </pc:spChg>
        <pc:spChg chg="add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2417107534" sldId="263"/>
            <ac:spMk id="5" creationId="{ECBDAC53-18FF-97CF-B2C4-5C2BDC90AF16}"/>
          </ac:spMkLst>
        </pc:spChg>
      </pc:sldChg>
      <pc:sldChg chg="addSp delSp modSp mod modClrScheme chgLayout">
        <pc:chgData name="Jack Smith" userId="dbea2dea-657b-4cf4-aa11-c44613916e1e" providerId="ADAL" clId="{0983830F-297E-4739-818C-B37309434286}" dt="2023-09-27T11:44:24.382" v="2641" actId="20577"/>
        <pc:sldMkLst>
          <pc:docMk/>
          <pc:sldMk cId="1202943493" sldId="264"/>
        </pc:sldMkLst>
        <pc:spChg chg="mod ord">
          <ac:chgData name="Jack Smith" userId="dbea2dea-657b-4cf4-aa11-c44613916e1e" providerId="ADAL" clId="{0983830F-297E-4739-818C-B37309434286}" dt="2023-09-27T11:44:24.382" v="2641" actId="20577"/>
          <ac:spMkLst>
            <pc:docMk/>
            <pc:sldMk cId="1202943493" sldId="264"/>
            <ac:spMk id="2" creationId="{0FEB7B3B-F868-33AF-A769-9BD488089E52}"/>
          </ac:spMkLst>
        </pc:spChg>
        <pc:spChg chg="add del mod ord">
          <ac:chgData name="Jack Smith" userId="dbea2dea-657b-4cf4-aa11-c44613916e1e" providerId="ADAL" clId="{0983830F-297E-4739-818C-B37309434286}" dt="2023-09-26T20:36:05.123" v="1667" actId="478"/>
          <ac:spMkLst>
            <pc:docMk/>
            <pc:sldMk cId="1202943493" sldId="264"/>
            <ac:spMk id="3" creationId="{6E393B75-57E0-7C3D-570D-DFBAB9DA1A76}"/>
          </ac:spMkLst>
        </pc:spChg>
        <pc:spChg chg="del mod">
          <ac:chgData name="Jack Smith" userId="dbea2dea-657b-4cf4-aa11-c44613916e1e" providerId="ADAL" clId="{0983830F-297E-4739-818C-B37309434286}" dt="2023-09-20T09:54:25.556" v="57" actId="478"/>
          <ac:spMkLst>
            <pc:docMk/>
            <pc:sldMk cId="1202943493" sldId="264"/>
            <ac:spMk id="3" creationId="{EF2E452A-EDBA-6EAA-EEE8-127D661F49A2}"/>
          </ac:spMkLst>
        </pc:spChg>
        <pc:spChg chg="add del mod ord">
          <ac:chgData name="Jack Smith" userId="dbea2dea-657b-4cf4-aa11-c44613916e1e" providerId="ADAL" clId="{0983830F-297E-4739-818C-B37309434286}" dt="2023-09-26T20:36:06.700" v="1668" actId="478"/>
          <ac:spMkLst>
            <pc:docMk/>
            <pc:sldMk cId="1202943493" sldId="264"/>
            <ac:spMk id="4" creationId="{6F7266FF-D17A-7831-34AD-926114813A40}"/>
          </ac:spMkLst>
        </pc:spChg>
        <pc:spChg chg="add del mod">
          <ac:chgData name="Jack Smith" userId="dbea2dea-657b-4cf4-aa11-c44613916e1e" providerId="ADAL" clId="{0983830F-297E-4739-818C-B37309434286}" dt="2023-09-27T09:20:09.882" v="2371" actId="478"/>
          <ac:spMkLst>
            <pc:docMk/>
            <pc:sldMk cId="1202943493" sldId="264"/>
            <ac:spMk id="6" creationId="{A25F17E9-B33C-9474-DADD-D0ED6EF6F8AF}"/>
          </ac:spMkLst>
        </pc:spChg>
        <pc:spChg chg="add del mod">
          <ac:chgData name="Jack Smith" userId="dbea2dea-657b-4cf4-aa11-c44613916e1e" providerId="ADAL" clId="{0983830F-297E-4739-818C-B37309434286}" dt="2023-09-26T21:23:08.475" v="2018" actId="478"/>
          <ac:spMkLst>
            <pc:docMk/>
            <pc:sldMk cId="1202943493" sldId="264"/>
            <ac:spMk id="8" creationId="{B572B93D-2866-A427-42DF-7E89B9D41C7C}"/>
          </ac:spMkLst>
        </pc:spChg>
        <pc:spChg chg="add mod">
          <ac:chgData name="Jack Smith" userId="dbea2dea-657b-4cf4-aa11-c44613916e1e" providerId="ADAL" clId="{0983830F-297E-4739-818C-B37309434286}" dt="2023-09-27T09:22:10.603" v="2416" actId="1076"/>
          <ac:spMkLst>
            <pc:docMk/>
            <pc:sldMk cId="1202943493" sldId="264"/>
            <ac:spMk id="10" creationId="{9B8D3030-2038-1AC0-05FB-0F2C8DB03C43}"/>
          </ac:spMkLst>
        </pc:spChg>
        <pc:spChg chg="add del mod">
          <ac:chgData name="Jack Smith" userId="dbea2dea-657b-4cf4-aa11-c44613916e1e" providerId="ADAL" clId="{0983830F-297E-4739-818C-B37309434286}" dt="2023-09-27T09:21:48.708" v="2399" actId="478"/>
          <ac:spMkLst>
            <pc:docMk/>
            <pc:sldMk cId="1202943493" sldId="264"/>
            <ac:spMk id="12" creationId="{505D5D69-1EC3-79F3-F639-AA919531F8C3}"/>
          </ac:spMkLst>
        </pc:spChg>
        <pc:spChg chg="add del mod">
          <ac:chgData name="Jack Smith" userId="dbea2dea-657b-4cf4-aa11-c44613916e1e" providerId="ADAL" clId="{0983830F-297E-4739-818C-B37309434286}" dt="2023-09-27T09:21:50.893" v="2400" actId="478"/>
          <ac:spMkLst>
            <pc:docMk/>
            <pc:sldMk cId="1202943493" sldId="264"/>
            <ac:spMk id="13" creationId="{55489770-7E84-11FD-2430-1A250BFEDF1C}"/>
          </ac:spMkLst>
        </pc:spChg>
        <pc:spChg chg="add mod">
          <ac:chgData name="Jack Smith" userId="dbea2dea-657b-4cf4-aa11-c44613916e1e" providerId="ADAL" clId="{0983830F-297E-4739-818C-B37309434286}" dt="2023-09-27T09:22:13.714" v="2417" actId="1076"/>
          <ac:spMkLst>
            <pc:docMk/>
            <pc:sldMk cId="1202943493" sldId="264"/>
            <ac:spMk id="14" creationId="{51E3C558-1C9C-6448-A646-3E28FF27C9CF}"/>
          </ac:spMkLst>
        </pc:spChg>
        <pc:spChg chg="add mod">
          <ac:chgData name="Jack Smith" userId="dbea2dea-657b-4cf4-aa11-c44613916e1e" providerId="ADAL" clId="{0983830F-297E-4739-818C-B37309434286}" dt="2023-09-27T09:22:35.859" v="2427" actId="1076"/>
          <ac:spMkLst>
            <pc:docMk/>
            <pc:sldMk cId="1202943493" sldId="264"/>
            <ac:spMk id="15" creationId="{C499008A-E1FB-6E3F-5D0D-6CD513CB9DD9}"/>
          </ac:spMkLst>
        </pc:spChg>
        <pc:picChg chg="add mod">
          <ac:chgData name="Jack Smith" userId="dbea2dea-657b-4cf4-aa11-c44613916e1e" providerId="ADAL" clId="{0983830F-297E-4739-818C-B37309434286}" dt="2023-09-27T09:22:00.128" v="2414" actId="1076"/>
          <ac:picMkLst>
            <pc:docMk/>
            <pc:sldMk cId="1202943493" sldId="264"/>
            <ac:picMk id="5" creationId="{BBD996C9-8439-E991-BE75-36BC0240FE46}"/>
          </ac:picMkLst>
        </pc:picChg>
        <pc:picChg chg="add mod">
          <ac:chgData name="Jack Smith" userId="dbea2dea-657b-4cf4-aa11-c44613916e1e" providerId="ADAL" clId="{0983830F-297E-4739-818C-B37309434286}" dt="2023-09-26T21:32:04.112" v="2042" actId="1076"/>
          <ac:picMkLst>
            <pc:docMk/>
            <pc:sldMk cId="1202943493" sldId="264"/>
            <ac:picMk id="7" creationId="{F9135155-6BC5-A76E-71C7-10593B623688}"/>
          </ac:picMkLst>
        </pc:picChg>
        <pc:picChg chg="add mod modCrop">
          <ac:chgData name="Jack Smith" userId="dbea2dea-657b-4cf4-aa11-c44613916e1e" providerId="ADAL" clId="{0983830F-297E-4739-818C-B37309434286}" dt="2023-09-27T09:22:10.603" v="2416" actId="1076"/>
          <ac:picMkLst>
            <pc:docMk/>
            <pc:sldMk cId="1202943493" sldId="264"/>
            <ac:picMk id="9" creationId="{8ADEDE73-5A9E-8CB7-FBC4-39E9DAACD575}"/>
          </ac:picMkLst>
        </pc:picChg>
        <pc:picChg chg="add mod modCrop">
          <ac:chgData name="Jack Smith" userId="dbea2dea-657b-4cf4-aa11-c44613916e1e" providerId="ADAL" clId="{0983830F-297E-4739-818C-B37309434286}" dt="2023-09-27T09:22:10.603" v="2416" actId="1076"/>
          <ac:picMkLst>
            <pc:docMk/>
            <pc:sldMk cId="1202943493" sldId="264"/>
            <ac:picMk id="11" creationId="{3CDB443B-E666-FD87-140E-CB67AF71C1B7}"/>
          </ac:picMkLst>
        </pc:picChg>
        <pc:picChg chg="add del mod">
          <ac:chgData name="Jack Smith" userId="dbea2dea-657b-4cf4-aa11-c44613916e1e" providerId="ADAL" clId="{0983830F-297E-4739-818C-B37309434286}" dt="2023-09-26T21:23:07.145" v="2017" actId="478"/>
          <ac:picMkLst>
            <pc:docMk/>
            <pc:sldMk cId="1202943493" sldId="264"/>
            <ac:picMk id="1026" creationId="{34AFFF25-52D1-E140-05ED-9C1DDB521C13}"/>
          </ac:picMkLst>
        </pc:picChg>
      </pc:sldChg>
      <pc:sldChg chg="addSp delSp modSp mod modClrScheme chgLayout">
        <pc:chgData name="Jack Smith" userId="dbea2dea-657b-4cf4-aa11-c44613916e1e" providerId="ADAL" clId="{0983830F-297E-4739-818C-B37309434286}" dt="2023-09-27T10:52:25.100" v="2591" actId="1076"/>
        <pc:sldMkLst>
          <pc:docMk/>
          <pc:sldMk cId="1777314706" sldId="265"/>
        </pc:sldMkLst>
        <pc:spChg chg="mod ord">
          <ac:chgData name="Jack Smith" userId="dbea2dea-657b-4cf4-aa11-c44613916e1e" providerId="ADAL" clId="{0983830F-297E-4739-818C-B37309434286}" dt="2023-09-26T13:14:32.599" v="1430" actId="20577"/>
          <ac:spMkLst>
            <pc:docMk/>
            <pc:sldMk cId="1777314706" sldId="265"/>
            <ac:spMk id="2" creationId="{0FEB7B3B-F868-33AF-A769-9BD488089E52}"/>
          </ac:spMkLst>
        </pc:spChg>
        <pc:spChg chg="del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1777314706" sldId="265"/>
            <ac:spMk id="3" creationId="{EF2E452A-EDBA-6EAA-EEE8-127D661F49A2}"/>
          </ac:spMkLst>
        </pc:spChg>
        <pc:spChg chg="add del mod ord">
          <ac:chgData name="Jack Smith" userId="dbea2dea-657b-4cf4-aa11-c44613916e1e" providerId="ADAL" clId="{0983830F-297E-4739-818C-B37309434286}" dt="2023-09-27T09:39:00.872" v="2447" actId="478"/>
          <ac:spMkLst>
            <pc:docMk/>
            <pc:sldMk cId="1777314706" sldId="265"/>
            <ac:spMk id="4" creationId="{68F1A268-9E43-E7AA-40FB-BCA524E62D86}"/>
          </ac:spMkLst>
        </pc:spChg>
        <pc:spChg chg="add del mod ord">
          <ac:chgData name="Jack Smith" userId="dbea2dea-657b-4cf4-aa11-c44613916e1e" providerId="ADAL" clId="{0983830F-297E-4739-818C-B37309434286}" dt="2023-09-27T09:39:01.974" v="2448" actId="478"/>
          <ac:spMkLst>
            <pc:docMk/>
            <pc:sldMk cId="1777314706" sldId="265"/>
            <ac:spMk id="5" creationId="{21502AB4-A6CA-6D61-C434-49D29C1F8722}"/>
          </ac:spMkLst>
        </pc:spChg>
        <pc:spChg chg="add del mod">
          <ac:chgData name="Jack Smith" userId="dbea2dea-657b-4cf4-aa11-c44613916e1e" providerId="ADAL" clId="{0983830F-297E-4739-818C-B37309434286}" dt="2023-09-27T10:51:35.549" v="2586" actId="478"/>
          <ac:spMkLst>
            <pc:docMk/>
            <pc:sldMk cId="1777314706" sldId="265"/>
            <ac:spMk id="6" creationId="{D6A16EBA-4A25-ECA8-0235-945A4AF48302}"/>
          </ac:spMkLst>
        </pc:spChg>
        <pc:spChg chg="add mod">
          <ac:chgData name="Jack Smith" userId="dbea2dea-657b-4cf4-aa11-c44613916e1e" providerId="ADAL" clId="{0983830F-297E-4739-818C-B37309434286}" dt="2023-09-27T10:52:25.100" v="2591" actId="1076"/>
          <ac:spMkLst>
            <pc:docMk/>
            <pc:sldMk cId="1777314706" sldId="265"/>
            <ac:spMk id="8" creationId="{E437769A-00CE-7805-4A03-07B01A768C68}"/>
          </ac:spMkLst>
        </pc:spChg>
        <pc:spChg chg="add mod">
          <ac:chgData name="Jack Smith" userId="dbea2dea-657b-4cf4-aa11-c44613916e1e" providerId="ADAL" clId="{0983830F-297E-4739-818C-B37309434286}" dt="2023-09-27T10:51:34.149" v="2584" actId="1076"/>
          <ac:spMkLst>
            <pc:docMk/>
            <pc:sldMk cId="1777314706" sldId="265"/>
            <ac:spMk id="9" creationId="{30053A60-B027-5E2C-CE49-74C96FF86A1F}"/>
          </ac:spMkLst>
        </pc:spChg>
        <pc:spChg chg="add">
          <ac:chgData name="Jack Smith" userId="dbea2dea-657b-4cf4-aa11-c44613916e1e" providerId="ADAL" clId="{0983830F-297E-4739-818C-B37309434286}" dt="2023-09-27T10:51:41.919" v="2587" actId="11529"/>
          <ac:spMkLst>
            <pc:docMk/>
            <pc:sldMk cId="1777314706" sldId="265"/>
            <ac:spMk id="18" creationId="{0E360D10-A018-1629-F3AF-31024A30053B}"/>
          </ac:spMkLst>
        </pc:spChg>
        <pc:picChg chg="add del mod">
          <ac:chgData name="Jack Smith" userId="dbea2dea-657b-4cf4-aa11-c44613916e1e" providerId="ADAL" clId="{0983830F-297E-4739-818C-B37309434286}" dt="2023-09-27T10:51:06.060" v="2575" actId="478"/>
          <ac:picMkLst>
            <pc:docMk/>
            <pc:sldMk cId="1777314706" sldId="265"/>
            <ac:picMk id="3" creationId="{70E04759-1D14-211B-9894-E92CB3167C91}"/>
          </ac:picMkLst>
        </pc:picChg>
        <pc:picChg chg="add del mod">
          <ac:chgData name="Jack Smith" userId="dbea2dea-657b-4cf4-aa11-c44613916e1e" providerId="ADAL" clId="{0983830F-297E-4739-818C-B37309434286}" dt="2023-09-27T10:51:14.646" v="2579" actId="478"/>
          <ac:picMkLst>
            <pc:docMk/>
            <pc:sldMk cId="1777314706" sldId="265"/>
            <ac:picMk id="7" creationId="{B9E93A7B-E032-3822-5785-FA3C08530BDC}"/>
          </ac:picMkLst>
        </pc:picChg>
        <pc:picChg chg="add mod">
          <ac:chgData name="Jack Smith" userId="dbea2dea-657b-4cf4-aa11-c44613916e1e" providerId="ADAL" clId="{0983830F-297E-4739-818C-B37309434286}" dt="2023-09-27T10:48:12.326" v="2566" actId="1076"/>
          <ac:picMkLst>
            <pc:docMk/>
            <pc:sldMk cId="1777314706" sldId="265"/>
            <ac:picMk id="11" creationId="{4786A27A-005F-AE3D-A6C4-C872AB01BEAC}"/>
          </ac:picMkLst>
        </pc:picChg>
        <pc:picChg chg="add del">
          <ac:chgData name="Jack Smith" userId="dbea2dea-657b-4cf4-aa11-c44613916e1e" providerId="ADAL" clId="{0983830F-297E-4739-818C-B37309434286}" dt="2023-09-27T10:48:38.777" v="2568" actId="478"/>
          <ac:picMkLst>
            <pc:docMk/>
            <pc:sldMk cId="1777314706" sldId="265"/>
            <ac:picMk id="13" creationId="{DC955FB8-A1B6-02C7-13FC-B9BB374AED1A}"/>
          </ac:picMkLst>
        </pc:picChg>
        <pc:picChg chg="add mod">
          <ac:chgData name="Jack Smith" userId="dbea2dea-657b-4cf4-aa11-c44613916e1e" providerId="ADAL" clId="{0983830F-297E-4739-818C-B37309434286}" dt="2023-09-27T10:49:05.163" v="2572" actId="1076"/>
          <ac:picMkLst>
            <pc:docMk/>
            <pc:sldMk cId="1777314706" sldId="265"/>
            <ac:picMk id="15" creationId="{F0EDC3F0-0432-A6C4-E4E5-11D003AC8201}"/>
          </ac:picMkLst>
        </pc:picChg>
        <pc:picChg chg="add mod modCrop">
          <ac:chgData name="Jack Smith" userId="dbea2dea-657b-4cf4-aa11-c44613916e1e" providerId="ADAL" clId="{0983830F-297E-4739-818C-B37309434286}" dt="2023-09-27T10:51:29.133" v="2583" actId="1076"/>
          <ac:picMkLst>
            <pc:docMk/>
            <pc:sldMk cId="1777314706" sldId="265"/>
            <ac:picMk id="17" creationId="{64015741-C61F-DCFD-E8C7-AE765AD7FC29}"/>
          </ac:picMkLst>
        </pc:picChg>
        <pc:picChg chg="add mod">
          <ac:chgData name="Jack Smith" userId="dbea2dea-657b-4cf4-aa11-c44613916e1e" providerId="ADAL" clId="{0983830F-297E-4739-818C-B37309434286}" dt="2023-09-27T10:52:19.869" v="2590" actId="14100"/>
          <ac:picMkLst>
            <pc:docMk/>
            <pc:sldMk cId="1777314706" sldId="265"/>
            <ac:picMk id="20" creationId="{3DADC233-51CD-474D-B1D0-17014ABFF058}"/>
          </ac:picMkLst>
        </pc:picChg>
      </pc:sldChg>
      <pc:sldChg chg="addSp delSp modSp del mod ord modClrScheme delAnim modAnim modShow chgLayout">
        <pc:chgData name="Jack Smith" userId="dbea2dea-657b-4cf4-aa11-c44613916e1e" providerId="ADAL" clId="{0983830F-297E-4739-818C-B37309434286}" dt="2023-09-27T11:45:47.431" v="2642" actId="47"/>
        <pc:sldMkLst>
          <pc:docMk/>
          <pc:sldMk cId="3350480179" sldId="266"/>
        </pc:sldMkLst>
        <pc:spChg chg="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3350480179" sldId="266"/>
            <ac:spMk id="2" creationId="{0FEB7B3B-F868-33AF-A769-9BD488089E52}"/>
          </ac:spMkLst>
        </pc:spChg>
        <pc:spChg chg="del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3350480179" sldId="266"/>
            <ac:spMk id="3" creationId="{EF2E452A-EDBA-6EAA-EEE8-127D661F49A2}"/>
          </ac:spMkLst>
        </pc:spChg>
        <pc:spChg chg="add del mod ord">
          <ac:chgData name="Jack Smith" userId="dbea2dea-657b-4cf4-aa11-c44613916e1e" providerId="ADAL" clId="{0983830F-297E-4739-818C-B37309434286}" dt="2023-09-26T20:39:18.605" v="1700" actId="478"/>
          <ac:spMkLst>
            <pc:docMk/>
            <pc:sldMk cId="3350480179" sldId="266"/>
            <ac:spMk id="4" creationId="{B25AB64E-4D4C-4794-05A4-AEF57241CF3F}"/>
          </ac:spMkLst>
        </pc:spChg>
        <pc:spChg chg="add del mod ord">
          <ac:chgData name="Jack Smith" userId="dbea2dea-657b-4cf4-aa11-c44613916e1e" providerId="ADAL" clId="{0983830F-297E-4739-818C-B37309434286}" dt="2023-09-26T20:39:34.538" v="1704" actId="478"/>
          <ac:spMkLst>
            <pc:docMk/>
            <pc:sldMk cId="3350480179" sldId="266"/>
            <ac:spMk id="5" creationId="{34EA68A5-502C-D90D-0F95-E633C7DAD537}"/>
          </ac:spMkLst>
        </pc:spChg>
        <pc:spChg chg="add del mod">
          <ac:chgData name="Jack Smith" userId="dbea2dea-657b-4cf4-aa11-c44613916e1e" providerId="ADAL" clId="{0983830F-297E-4739-818C-B37309434286}" dt="2023-09-26T21:53:35.745" v="2175" actId="478"/>
          <ac:spMkLst>
            <pc:docMk/>
            <pc:sldMk cId="3350480179" sldId="266"/>
            <ac:spMk id="6" creationId="{FA20C85E-78D6-AE2E-7826-2D97ED741035}"/>
          </ac:spMkLst>
        </pc:spChg>
        <pc:spChg chg="add del mod">
          <ac:chgData name="Jack Smith" userId="dbea2dea-657b-4cf4-aa11-c44613916e1e" providerId="ADAL" clId="{0983830F-297E-4739-818C-B37309434286}" dt="2023-09-26T21:53:38.515" v="2176" actId="478"/>
          <ac:spMkLst>
            <pc:docMk/>
            <pc:sldMk cId="3350480179" sldId="266"/>
            <ac:spMk id="14" creationId="{73FAC989-C7EC-E2D9-3DC6-0F5D7F004F99}"/>
          </ac:spMkLst>
        </pc:spChg>
        <pc:picChg chg="add del mod">
          <ac:chgData name="Jack Smith" userId="dbea2dea-657b-4cf4-aa11-c44613916e1e" providerId="ADAL" clId="{0983830F-297E-4739-818C-B37309434286}" dt="2023-09-26T20:51:30.846" v="1751" actId="478"/>
          <ac:picMkLst>
            <pc:docMk/>
            <pc:sldMk cId="3350480179" sldId="266"/>
            <ac:picMk id="3" creationId="{28EEC2C4-2CB9-6C96-2F51-0AA89337B5A1}"/>
          </ac:picMkLst>
        </pc:picChg>
        <pc:picChg chg="add del mod">
          <ac:chgData name="Jack Smith" userId="dbea2dea-657b-4cf4-aa11-c44613916e1e" providerId="ADAL" clId="{0983830F-297E-4739-818C-B37309434286}" dt="2023-09-26T21:47:58.808" v="2170" actId="478"/>
          <ac:picMkLst>
            <pc:docMk/>
            <pc:sldMk cId="3350480179" sldId="266"/>
            <ac:picMk id="8" creationId="{C7605543-F56E-889E-19E5-087F4A0CDB5F}"/>
          </ac:picMkLst>
        </pc:picChg>
        <pc:picChg chg="add del mod">
          <ac:chgData name="Jack Smith" userId="dbea2dea-657b-4cf4-aa11-c44613916e1e" providerId="ADAL" clId="{0983830F-297E-4739-818C-B37309434286}" dt="2023-09-26T21:47:58.172" v="2169" actId="478"/>
          <ac:picMkLst>
            <pc:docMk/>
            <pc:sldMk cId="3350480179" sldId="266"/>
            <ac:picMk id="10" creationId="{B7FC1AB5-4ADB-D2D1-4A5A-03A18D444909}"/>
          </ac:picMkLst>
        </pc:picChg>
        <pc:picChg chg="add mod">
          <ac:chgData name="Jack Smith" userId="dbea2dea-657b-4cf4-aa11-c44613916e1e" providerId="ADAL" clId="{0983830F-297E-4739-818C-B37309434286}" dt="2023-09-26T21:53:40.683" v="2177" actId="1076"/>
          <ac:picMkLst>
            <pc:docMk/>
            <pc:sldMk cId="3350480179" sldId="266"/>
            <ac:picMk id="12" creationId="{5408A563-C2E8-FCB4-38C5-0286D4F073B1}"/>
          </ac:picMkLst>
        </pc:picChg>
      </pc:sldChg>
      <pc:sldChg chg="addSp delSp modSp del mod modClrScheme chgLayout">
        <pc:chgData name="Jack Smith" userId="dbea2dea-657b-4cf4-aa11-c44613916e1e" providerId="ADAL" clId="{0983830F-297E-4739-818C-B37309434286}" dt="2023-09-26T20:26:50.662" v="1480" actId="47"/>
        <pc:sldMkLst>
          <pc:docMk/>
          <pc:sldMk cId="4281698993" sldId="267"/>
        </pc:sldMkLst>
        <pc:spChg chg="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4281698993" sldId="267"/>
            <ac:spMk id="2" creationId="{0FEB7B3B-F868-33AF-A769-9BD488089E52}"/>
          </ac:spMkLst>
        </pc:spChg>
        <pc:spChg chg="del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4281698993" sldId="267"/>
            <ac:spMk id="3" creationId="{EF2E452A-EDBA-6EAA-EEE8-127D661F49A2}"/>
          </ac:spMkLst>
        </pc:spChg>
        <pc:spChg chg="add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4281698993" sldId="267"/>
            <ac:spMk id="4" creationId="{45C8A0C0-C98B-E8FF-E821-451E43BFE7E0}"/>
          </ac:spMkLst>
        </pc:spChg>
        <pc:spChg chg="add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4281698993" sldId="267"/>
            <ac:spMk id="5" creationId="{98C6E45A-4903-1731-439C-D2939C5BE973}"/>
          </ac:spMkLst>
        </pc:spChg>
      </pc:sldChg>
      <pc:sldChg chg="addSp delSp modSp mod ord modClrScheme chgLayout">
        <pc:chgData name="Jack Smith" userId="dbea2dea-657b-4cf4-aa11-c44613916e1e" providerId="ADAL" clId="{0983830F-297E-4739-818C-B37309434286}" dt="2023-09-27T11:36:35.681" v="2624" actId="14100"/>
        <pc:sldMkLst>
          <pc:docMk/>
          <pc:sldMk cId="845082320" sldId="268"/>
        </pc:sldMkLst>
        <pc:spChg chg="mod ord">
          <ac:chgData name="Jack Smith" userId="dbea2dea-657b-4cf4-aa11-c44613916e1e" providerId="ADAL" clId="{0983830F-297E-4739-818C-B37309434286}" dt="2023-09-26T09:54:02.398" v="895" actId="20577"/>
          <ac:spMkLst>
            <pc:docMk/>
            <pc:sldMk cId="845082320" sldId="268"/>
            <ac:spMk id="2" creationId="{0FEB7B3B-F868-33AF-A769-9BD488089E52}"/>
          </ac:spMkLst>
        </pc:spChg>
        <pc:spChg chg="del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845082320" sldId="268"/>
            <ac:spMk id="3" creationId="{EF2E452A-EDBA-6EAA-EEE8-127D661F49A2}"/>
          </ac:spMkLst>
        </pc:spChg>
        <pc:spChg chg="add del mod ord">
          <ac:chgData name="Jack Smith" userId="dbea2dea-657b-4cf4-aa11-c44613916e1e" providerId="ADAL" clId="{0983830F-297E-4739-818C-B37309434286}" dt="2023-09-25T20:45:18.464" v="641" actId="478"/>
          <ac:spMkLst>
            <pc:docMk/>
            <pc:sldMk cId="845082320" sldId="268"/>
            <ac:spMk id="4" creationId="{5B3A4671-D22D-794D-CC35-0FD5EF643C67}"/>
          </ac:spMkLst>
        </pc:spChg>
        <pc:spChg chg="add del mod ord">
          <ac:chgData name="Jack Smith" userId="dbea2dea-657b-4cf4-aa11-c44613916e1e" providerId="ADAL" clId="{0983830F-297E-4739-818C-B37309434286}" dt="2023-09-26T10:01:38.560" v="897" actId="478"/>
          <ac:spMkLst>
            <pc:docMk/>
            <pc:sldMk cId="845082320" sldId="268"/>
            <ac:spMk id="5" creationId="{BEF72455-A64A-DE1E-6110-B51B6A61E051}"/>
          </ac:spMkLst>
        </pc:spChg>
        <pc:spChg chg="add mod">
          <ac:chgData name="Jack Smith" userId="dbea2dea-657b-4cf4-aa11-c44613916e1e" providerId="ADAL" clId="{0983830F-297E-4739-818C-B37309434286}" dt="2023-09-26T21:30:56.057" v="2032" actId="1076"/>
          <ac:spMkLst>
            <pc:docMk/>
            <pc:sldMk cId="845082320" sldId="268"/>
            <ac:spMk id="7" creationId="{90BFC082-AA7F-BDEC-D6D8-25627F13A213}"/>
          </ac:spMkLst>
        </pc:spChg>
        <pc:graphicFrameChg chg="add mod ord modGraphic">
          <ac:chgData name="Jack Smith" userId="dbea2dea-657b-4cf4-aa11-c44613916e1e" providerId="ADAL" clId="{0983830F-297E-4739-818C-B37309434286}" dt="2023-09-27T11:35:20.668" v="2617" actId="255"/>
          <ac:graphicFrameMkLst>
            <pc:docMk/>
            <pc:sldMk cId="845082320" sldId="268"/>
            <ac:graphicFrameMk id="12" creationId="{A31244C2-8355-D6CC-83ED-5103FAB61254}"/>
          </ac:graphicFrameMkLst>
        </pc:graphicFrameChg>
        <pc:picChg chg="add mod">
          <ac:chgData name="Jack Smith" userId="dbea2dea-657b-4cf4-aa11-c44613916e1e" providerId="ADAL" clId="{0983830F-297E-4739-818C-B37309434286}" dt="2023-09-27T11:35:01.534" v="2616" actId="14100"/>
          <ac:picMkLst>
            <pc:docMk/>
            <pc:sldMk cId="845082320" sldId="268"/>
            <ac:picMk id="4" creationId="{05014BF6-F3CE-E78C-9696-48E503C4A4B7}"/>
          </ac:picMkLst>
        </pc:picChg>
        <pc:picChg chg="add mod">
          <ac:chgData name="Jack Smith" userId="dbea2dea-657b-4cf4-aa11-c44613916e1e" providerId="ADAL" clId="{0983830F-297E-4739-818C-B37309434286}" dt="2023-09-27T11:36:26.727" v="2623" actId="14100"/>
          <ac:picMkLst>
            <pc:docMk/>
            <pc:sldMk cId="845082320" sldId="268"/>
            <ac:picMk id="6" creationId="{74984723-0DA0-C72D-4797-391E92FF6F76}"/>
          </ac:picMkLst>
        </pc:picChg>
        <pc:picChg chg="add mod">
          <ac:chgData name="Jack Smith" userId="dbea2dea-657b-4cf4-aa11-c44613916e1e" providerId="ADAL" clId="{0983830F-297E-4739-818C-B37309434286}" dt="2023-09-26T21:31:02.155" v="2033" actId="1076"/>
          <ac:picMkLst>
            <pc:docMk/>
            <pc:sldMk cId="845082320" sldId="268"/>
            <ac:picMk id="9" creationId="{D2F0B55B-B7C2-872B-78DA-ED84F328EF22}"/>
          </ac:picMkLst>
        </pc:picChg>
        <pc:picChg chg="add mod">
          <ac:chgData name="Jack Smith" userId="dbea2dea-657b-4cf4-aa11-c44613916e1e" providerId="ADAL" clId="{0983830F-297E-4739-818C-B37309434286}" dt="2023-09-27T11:36:22.856" v="2622" actId="14100"/>
          <ac:picMkLst>
            <pc:docMk/>
            <pc:sldMk cId="845082320" sldId="268"/>
            <ac:picMk id="11" creationId="{0FE1F9D8-0CB6-5AFC-60E6-FC01592F867B}"/>
          </ac:picMkLst>
        </pc:picChg>
        <pc:picChg chg="add del mod">
          <ac:chgData name="Jack Smith" userId="dbea2dea-657b-4cf4-aa11-c44613916e1e" providerId="ADAL" clId="{0983830F-297E-4739-818C-B37309434286}" dt="2023-09-26T10:06:42.892" v="908" actId="478"/>
          <ac:picMkLst>
            <pc:docMk/>
            <pc:sldMk cId="845082320" sldId="268"/>
            <ac:picMk id="13" creationId="{36D9BA95-8D4F-F744-791D-97897FC781D7}"/>
          </ac:picMkLst>
        </pc:picChg>
        <pc:picChg chg="add mod">
          <ac:chgData name="Jack Smith" userId="dbea2dea-657b-4cf4-aa11-c44613916e1e" providerId="ADAL" clId="{0983830F-297E-4739-818C-B37309434286}" dt="2023-09-26T21:31:02.155" v="2033" actId="1076"/>
          <ac:picMkLst>
            <pc:docMk/>
            <pc:sldMk cId="845082320" sldId="268"/>
            <ac:picMk id="15" creationId="{44299CF4-DD81-5E68-6BB3-C1ACB5A06AEF}"/>
          </ac:picMkLst>
        </pc:picChg>
        <pc:picChg chg="add mod">
          <ac:chgData name="Jack Smith" userId="dbea2dea-657b-4cf4-aa11-c44613916e1e" providerId="ADAL" clId="{0983830F-297E-4739-818C-B37309434286}" dt="2023-09-27T11:36:35.681" v="2624" actId="14100"/>
          <ac:picMkLst>
            <pc:docMk/>
            <pc:sldMk cId="845082320" sldId="268"/>
            <ac:picMk id="17" creationId="{1CAFE4DE-529C-6EBE-DACE-FDD0269481D4}"/>
          </ac:picMkLst>
        </pc:picChg>
      </pc:sldChg>
      <pc:sldChg chg="addSp delSp modSp del mod modClrScheme chgLayout">
        <pc:chgData name="Jack Smith" userId="dbea2dea-657b-4cf4-aa11-c44613916e1e" providerId="ADAL" clId="{0983830F-297E-4739-818C-B37309434286}" dt="2023-09-26T20:25:20.739" v="1478" actId="47"/>
        <pc:sldMkLst>
          <pc:docMk/>
          <pc:sldMk cId="3780277084" sldId="269"/>
        </pc:sldMkLst>
        <pc:spChg chg="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3780277084" sldId="269"/>
            <ac:spMk id="2" creationId="{0FEB7B3B-F868-33AF-A769-9BD488089E52}"/>
          </ac:spMkLst>
        </pc:spChg>
        <pc:spChg chg="del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3780277084" sldId="269"/>
            <ac:spMk id="3" creationId="{EF2E452A-EDBA-6EAA-EEE8-127D661F49A2}"/>
          </ac:spMkLst>
        </pc:spChg>
        <pc:spChg chg="add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3780277084" sldId="269"/>
            <ac:spMk id="4" creationId="{6A271BCB-08EA-ABE3-6D95-25AEC9287C70}"/>
          </ac:spMkLst>
        </pc:spChg>
        <pc:spChg chg="add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3780277084" sldId="269"/>
            <ac:spMk id="5" creationId="{2CFB7553-EE5B-F25E-F5F7-1136AA917949}"/>
          </ac:spMkLst>
        </pc:spChg>
      </pc:sldChg>
      <pc:sldChg chg="addSp delSp modSp mod ord modClrScheme chgLayout">
        <pc:chgData name="Jack Smith" userId="dbea2dea-657b-4cf4-aa11-c44613916e1e" providerId="ADAL" clId="{0983830F-297E-4739-818C-B37309434286}" dt="2023-09-27T11:31:01.084" v="2608" actId="1076"/>
        <pc:sldMkLst>
          <pc:docMk/>
          <pc:sldMk cId="1982021814" sldId="270"/>
        </pc:sldMkLst>
        <pc:spChg chg="mod ord">
          <ac:chgData name="Jack Smith" userId="dbea2dea-657b-4cf4-aa11-c44613916e1e" providerId="ADAL" clId="{0983830F-297E-4739-818C-B37309434286}" dt="2023-09-26T21:21:34.494" v="2012" actId="20577"/>
          <ac:spMkLst>
            <pc:docMk/>
            <pc:sldMk cId="1982021814" sldId="270"/>
            <ac:spMk id="2" creationId="{0FEB7B3B-F868-33AF-A769-9BD488089E52}"/>
          </ac:spMkLst>
        </pc:spChg>
        <pc:spChg chg="add mod">
          <ac:chgData name="Jack Smith" userId="dbea2dea-657b-4cf4-aa11-c44613916e1e" providerId="ADAL" clId="{0983830F-297E-4739-818C-B37309434286}" dt="2023-09-27T11:30:57.589" v="2607" actId="1076"/>
          <ac:spMkLst>
            <pc:docMk/>
            <pc:sldMk cId="1982021814" sldId="270"/>
            <ac:spMk id="3" creationId="{13A50E8B-2B00-551E-5878-EE548BB6974D}"/>
          </ac:spMkLst>
        </pc:spChg>
        <pc:spChg chg="del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1982021814" sldId="270"/>
            <ac:spMk id="3" creationId="{EF2E452A-EDBA-6EAA-EEE8-127D661F49A2}"/>
          </ac:spMkLst>
        </pc:spChg>
        <pc:spChg chg="add mod ord">
          <ac:chgData name="Jack Smith" userId="dbea2dea-657b-4cf4-aa11-c44613916e1e" providerId="ADAL" clId="{0983830F-297E-4739-818C-B37309434286}" dt="2023-09-27T11:30:37.307" v="2594" actId="1076"/>
          <ac:spMkLst>
            <pc:docMk/>
            <pc:sldMk cId="1982021814" sldId="270"/>
            <ac:spMk id="4" creationId="{C7EBC46E-1C84-292D-5C8B-D9ED67195487}"/>
          </ac:spMkLst>
        </pc:spChg>
        <pc:spChg chg="add del mod ord">
          <ac:chgData name="Jack Smith" userId="dbea2dea-657b-4cf4-aa11-c44613916e1e" providerId="ADAL" clId="{0983830F-297E-4739-818C-B37309434286}" dt="2023-09-25T20:21:45.402" v="437"/>
          <ac:spMkLst>
            <pc:docMk/>
            <pc:sldMk cId="1982021814" sldId="270"/>
            <ac:spMk id="5" creationId="{71BF93DC-06DD-347A-64DB-1ED0E66F627F}"/>
          </ac:spMkLst>
        </pc:spChg>
        <pc:picChg chg="add mod">
          <ac:chgData name="Jack Smith" userId="dbea2dea-657b-4cf4-aa11-c44613916e1e" providerId="ADAL" clId="{0983830F-297E-4739-818C-B37309434286}" dt="2023-09-27T11:31:01.084" v="2608" actId="1076"/>
          <ac:picMkLst>
            <pc:docMk/>
            <pc:sldMk cId="1982021814" sldId="270"/>
            <ac:picMk id="6" creationId="{34FD536F-281F-405D-787D-CD8DCEFFBAC6}"/>
          </ac:picMkLst>
        </pc:picChg>
      </pc:sldChg>
      <pc:sldChg chg="addSp delSp modSp del mod ord modClrScheme chgLayout">
        <pc:chgData name="Jack Smith" userId="dbea2dea-657b-4cf4-aa11-c44613916e1e" providerId="ADAL" clId="{0983830F-297E-4739-818C-B37309434286}" dt="2023-09-26T21:19:45.878" v="2005" actId="47"/>
        <pc:sldMkLst>
          <pc:docMk/>
          <pc:sldMk cId="2715461224" sldId="271"/>
        </pc:sldMkLst>
        <pc:spChg chg="mod ord">
          <ac:chgData name="Jack Smith" userId="dbea2dea-657b-4cf4-aa11-c44613916e1e" providerId="ADAL" clId="{0983830F-297E-4739-818C-B37309434286}" dt="2023-09-26T10:33:57.626" v="1124" actId="20577"/>
          <ac:spMkLst>
            <pc:docMk/>
            <pc:sldMk cId="2715461224" sldId="271"/>
            <ac:spMk id="2" creationId="{CB7B6E80-2B2A-45E7-2381-08536A8E8052}"/>
          </ac:spMkLst>
        </pc:spChg>
        <pc:spChg chg="del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2715461224" sldId="271"/>
            <ac:spMk id="3" creationId="{6260F717-E48D-D42D-5823-FCE41C94CA21}"/>
          </ac:spMkLst>
        </pc:spChg>
        <pc:spChg chg="add del mod ord">
          <ac:chgData name="Jack Smith" userId="dbea2dea-657b-4cf4-aa11-c44613916e1e" providerId="ADAL" clId="{0983830F-297E-4739-818C-B37309434286}" dt="2023-09-26T10:32:43.485" v="1116" actId="478"/>
          <ac:spMkLst>
            <pc:docMk/>
            <pc:sldMk cId="2715461224" sldId="271"/>
            <ac:spMk id="4" creationId="{0D52C3FC-CB80-F290-9851-0E93C629E3FA}"/>
          </ac:spMkLst>
        </pc:spChg>
        <pc:spChg chg="add del mod ord">
          <ac:chgData name="Jack Smith" userId="dbea2dea-657b-4cf4-aa11-c44613916e1e" providerId="ADAL" clId="{0983830F-297E-4739-818C-B37309434286}" dt="2023-09-26T10:32:29.997" v="1111" actId="478"/>
          <ac:spMkLst>
            <pc:docMk/>
            <pc:sldMk cId="2715461224" sldId="271"/>
            <ac:spMk id="5" creationId="{C479CFD9-125F-9A87-1050-DDBB638D001F}"/>
          </ac:spMkLst>
        </pc:spChg>
        <pc:spChg chg="add del mod">
          <ac:chgData name="Jack Smith" userId="dbea2dea-657b-4cf4-aa11-c44613916e1e" providerId="ADAL" clId="{0983830F-297E-4739-818C-B37309434286}" dt="2023-09-26T10:32:44.691" v="1117" actId="478"/>
          <ac:spMkLst>
            <pc:docMk/>
            <pc:sldMk cId="2715461224" sldId="271"/>
            <ac:spMk id="9" creationId="{61C8FB5E-6DAB-5967-F483-2D1877C94EBC}"/>
          </ac:spMkLst>
        </pc:spChg>
        <pc:grpChg chg="add mod">
          <ac:chgData name="Jack Smith" userId="dbea2dea-657b-4cf4-aa11-c44613916e1e" providerId="ADAL" clId="{0983830F-297E-4739-818C-B37309434286}" dt="2023-09-26T21:01:30.213" v="1847" actId="1076"/>
          <ac:grpSpMkLst>
            <pc:docMk/>
            <pc:sldMk cId="2715461224" sldId="271"/>
            <ac:grpSpMk id="14" creationId="{CD2BD890-F80B-8B2A-9C6C-75B320DEF1AC}"/>
          </ac:grpSpMkLst>
        </pc:grpChg>
        <pc:picChg chg="add del mod">
          <ac:chgData name="Jack Smith" userId="dbea2dea-657b-4cf4-aa11-c44613916e1e" providerId="ADAL" clId="{0983830F-297E-4739-818C-B37309434286}" dt="2023-09-26T10:36:49.954" v="1125" actId="478"/>
          <ac:picMkLst>
            <pc:docMk/>
            <pc:sldMk cId="2715461224" sldId="271"/>
            <ac:picMk id="7" creationId="{9CA9DB27-FBFE-F045-B985-1BEF1A3BBF0B}"/>
          </ac:picMkLst>
        </pc:picChg>
        <pc:picChg chg="add mod">
          <ac:chgData name="Jack Smith" userId="dbea2dea-657b-4cf4-aa11-c44613916e1e" providerId="ADAL" clId="{0983830F-297E-4739-818C-B37309434286}" dt="2023-09-26T10:37:52.439" v="1137" actId="164"/>
          <ac:picMkLst>
            <pc:docMk/>
            <pc:sldMk cId="2715461224" sldId="271"/>
            <ac:picMk id="11" creationId="{E696ECC8-354D-8148-942B-93C84624E542}"/>
          </ac:picMkLst>
        </pc:picChg>
        <pc:picChg chg="add mod">
          <ac:chgData name="Jack Smith" userId="dbea2dea-657b-4cf4-aa11-c44613916e1e" providerId="ADAL" clId="{0983830F-297E-4739-818C-B37309434286}" dt="2023-09-26T10:37:52.439" v="1137" actId="164"/>
          <ac:picMkLst>
            <pc:docMk/>
            <pc:sldMk cId="2715461224" sldId="271"/>
            <ac:picMk id="13" creationId="{0C4BEE9E-8960-3E2D-4C0C-4D5A040ECDBA}"/>
          </ac:picMkLst>
        </pc:picChg>
      </pc:sldChg>
      <pc:sldChg chg="addSp delSp modSp mod modClrScheme chgLayout">
        <pc:chgData name="Jack Smith" userId="dbea2dea-657b-4cf4-aa11-c44613916e1e" providerId="ADAL" clId="{0983830F-297E-4739-818C-B37309434286}" dt="2023-09-26T21:33:23.319" v="2108" actId="20577"/>
        <pc:sldMkLst>
          <pc:docMk/>
          <pc:sldMk cId="1362631038" sldId="282"/>
        </pc:sldMkLst>
        <pc:spChg chg="add del mod ord">
          <ac:chgData name="Jack Smith" userId="dbea2dea-657b-4cf4-aa11-c44613916e1e" providerId="ADAL" clId="{0983830F-297E-4739-818C-B37309434286}" dt="2023-09-26T10:19:18.900" v="1105" actId="478"/>
          <ac:spMkLst>
            <pc:docMk/>
            <pc:sldMk cId="1362631038" sldId="282"/>
            <ac:spMk id="2" creationId="{C3625A8E-D60B-A3C9-80C2-CC6DBB9978C7}"/>
          </ac:spMkLst>
        </pc:spChg>
        <pc:spChg chg="add del mod ord">
          <ac:chgData name="Jack Smith" userId="dbea2dea-657b-4cf4-aa11-c44613916e1e" providerId="ADAL" clId="{0983830F-297E-4739-818C-B37309434286}" dt="2023-09-26T10:19:16.398" v="1104" actId="478"/>
          <ac:spMkLst>
            <pc:docMk/>
            <pc:sldMk cId="1362631038" sldId="282"/>
            <ac:spMk id="3" creationId="{3A540969-6DE9-2A4D-680B-E346825FEB51}"/>
          </ac:spMkLst>
        </pc:spChg>
        <pc:spChg chg="mod ord">
          <ac:chgData name="Jack Smith" userId="dbea2dea-657b-4cf4-aa11-c44613916e1e" providerId="ADAL" clId="{0983830F-297E-4739-818C-B37309434286}" dt="2023-09-26T21:33:23.319" v="2108" actId="20577"/>
          <ac:spMkLst>
            <pc:docMk/>
            <pc:sldMk cId="1362631038" sldId="282"/>
            <ac:spMk id="4" creationId="{00000000-0000-0000-0000-000000000000}"/>
          </ac:spMkLst>
        </pc:spChg>
      </pc:sldChg>
      <pc:sldChg chg="addSp delSp modSp del mod modClrScheme modAnim chgLayout">
        <pc:chgData name="Jack Smith" userId="dbea2dea-657b-4cf4-aa11-c44613916e1e" providerId="ADAL" clId="{0983830F-297E-4739-818C-B37309434286}" dt="2023-09-26T21:31:20.653" v="2036" actId="47"/>
        <pc:sldMkLst>
          <pc:docMk/>
          <pc:sldMk cId="3168646179" sldId="292"/>
        </pc:sldMkLst>
        <pc:spChg chg="add del mod ord">
          <ac:chgData name="Jack Smith" userId="dbea2dea-657b-4cf4-aa11-c44613916e1e" providerId="ADAL" clId="{0983830F-297E-4739-818C-B37309434286}" dt="2023-09-26T10:15:06.233" v="1096" actId="478"/>
          <ac:spMkLst>
            <pc:docMk/>
            <pc:sldMk cId="3168646179" sldId="292"/>
            <ac:spMk id="3" creationId="{8945FAB8-31DB-5F3C-9DB9-FC9DA3DFC858}"/>
          </ac:spMkLst>
        </pc:spChg>
        <pc:spChg chg="add del mod ord">
          <ac:chgData name="Jack Smith" userId="dbea2dea-657b-4cf4-aa11-c44613916e1e" providerId="ADAL" clId="{0983830F-297E-4739-818C-B37309434286}" dt="2023-09-26T10:15:02.060" v="1094" actId="478"/>
          <ac:spMkLst>
            <pc:docMk/>
            <pc:sldMk cId="3168646179" sldId="292"/>
            <ac:spMk id="5" creationId="{FC2F97C8-4E8C-F42D-20D4-04EDED75175D}"/>
          </ac:spMkLst>
        </pc:spChg>
        <pc:spChg chg="add del mod ord">
          <ac:chgData name="Jack Smith" userId="dbea2dea-657b-4cf4-aa11-c44613916e1e" providerId="ADAL" clId="{0983830F-297E-4739-818C-B37309434286}" dt="2023-09-26T10:15:04.443" v="1095" actId="478"/>
          <ac:spMkLst>
            <pc:docMk/>
            <pc:sldMk cId="3168646179" sldId="292"/>
            <ac:spMk id="6" creationId="{869593A8-EDA3-0B64-0DD9-8E3579316E75}"/>
          </ac:spMkLst>
        </pc:spChg>
        <pc:picChg chg="del">
          <ac:chgData name="Jack Smith" userId="dbea2dea-657b-4cf4-aa11-c44613916e1e" providerId="ADAL" clId="{0983830F-297E-4739-818C-B37309434286}" dt="2023-09-26T10:16:43.262" v="1097" actId="478"/>
          <ac:picMkLst>
            <pc:docMk/>
            <pc:sldMk cId="3168646179" sldId="292"/>
            <ac:picMk id="2" creationId="{02A46165-4463-15AB-A2DC-046190A8DDA9}"/>
          </ac:picMkLst>
        </pc:picChg>
        <pc:picChg chg="del">
          <ac:chgData name="Jack Smith" userId="dbea2dea-657b-4cf4-aa11-c44613916e1e" providerId="ADAL" clId="{0983830F-297E-4739-818C-B37309434286}" dt="2023-09-26T10:16:44.586" v="1098" actId="478"/>
          <ac:picMkLst>
            <pc:docMk/>
            <pc:sldMk cId="3168646179" sldId="292"/>
            <ac:picMk id="4" creationId="{02A46165-4463-15AB-A2DC-046190A8DDA9}"/>
          </ac:picMkLst>
        </pc:picChg>
        <pc:picChg chg="add mod">
          <ac:chgData name="Jack Smith" userId="dbea2dea-657b-4cf4-aa11-c44613916e1e" providerId="ADAL" clId="{0983830F-297E-4739-818C-B37309434286}" dt="2023-09-26T21:31:10.512" v="2034" actId="1076"/>
          <ac:picMkLst>
            <pc:docMk/>
            <pc:sldMk cId="3168646179" sldId="292"/>
            <ac:picMk id="7" creationId="{F9F523CA-23EA-4009-78AF-506CBB9DD510}"/>
          </ac:picMkLst>
        </pc:picChg>
      </pc:sldChg>
      <pc:sldChg chg="addSp delSp modSp mod modClrScheme chgLayout">
        <pc:chgData name="Jack Smith" userId="dbea2dea-657b-4cf4-aa11-c44613916e1e" providerId="ADAL" clId="{0983830F-297E-4739-818C-B37309434286}" dt="2023-09-27T11:28:55.592" v="2593" actId="478"/>
        <pc:sldMkLst>
          <pc:docMk/>
          <pc:sldMk cId="2584616822" sldId="297"/>
        </pc:sldMkLst>
        <pc:spChg chg="add del mod">
          <ac:chgData name="Jack Smith" userId="dbea2dea-657b-4cf4-aa11-c44613916e1e" providerId="ADAL" clId="{0983830F-297E-4739-818C-B37309434286}" dt="2023-09-27T10:07:54.103" v="2496" actId="478"/>
          <ac:spMkLst>
            <pc:docMk/>
            <pc:sldMk cId="2584616822" sldId="297"/>
            <ac:spMk id="2" creationId="{ABF87A02-F0CC-7B1C-C394-828CFDCB439B}"/>
          </ac:spMkLst>
        </pc:spChg>
        <pc:spChg chg="add del mod ord">
          <ac:chgData name="Jack Smith" userId="dbea2dea-657b-4cf4-aa11-c44613916e1e" providerId="ADAL" clId="{0983830F-297E-4739-818C-B37309434286}" dt="2023-09-25T20:27:21.165" v="502"/>
          <ac:spMkLst>
            <pc:docMk/>
            <pc:sldMk cId="2584616822" sldId="297"/>
            <ac:spMk id="2" creationId="{E016A8E1-73C0-4D7A-5C36-4541DD327B20}"/>
          </ac:spMkLst>
        </pc:spChg>
        <pc:spChg chg="add mod">
          <ac:chgData name="Jack Smith" userId="dbea2dea-657b-4cf4-aa11-c44613916e1e" providerId="ADAL" clId="{0983830F-297E-4739-818C-B37309434286}" dt="2023-09-26T21:36:45.651" v="2127" actId="1076"/>
          <ac:spMkLst>
            <pc:docMk/>
            <pc:sldMk cId="2584616822" sldId="297"/>
            <ac:spMk id="3" creationId="{89413327-9128-ED9A-ED03-655530989DF3}"/>
          </ac:spMkLst>
        </pc:spChg>
        <pc:spChg chg="mod ord">
          <ac:chgData name="Jack Smith" userId="dbea2dea-657b-4cf4-aa11-c44613916e1e" providerId="ADAL" clId="{0983830F-297E-4739-818C-B37309434286}" dt="2023-09-26T21:33:45.474" v="2124" actId="20577"/>
          <ac:spMkLst>
            <pc:docMk/>
            <pc:sldMk cId="2584616822" sldId="297"/>
            <ac:spMk id="4" creationId="{00000000-0000-0000-0000-000000000000}"/>
          </ac:spMkLst>
        </pc:spChg>
        <pc:spChg chg="add del mod">
          <ac:chgData name="Jack Smith" userId="dbea2dea-657b-4cf4-aa11-c44613916e1e" providerId="ADAL" clId="{0983830F-297E-4739-818C-B37309434286}" dt="2023-09-27T09:15:44.039" v="2363" actId="478"/>
          <ac:spMkLst>
            <pc:docMk/>
            <pc:sldMk cId="2584616822" sldId="297"/>
            <ac:spMk id="5" creationId="{247CCEF8-6FCD-9843-ED31-D3DF8928B99B}"/>
          </ac:spMkLst>
        </pc:spChg>
        <pc:spChg chg="add del">
          <ac:chgData name="Jack Smith" userId="dbea2dea-657b-4cf4-aa11-c44613916e1e" providerId="ADAL" clId="{0983830F-297E-4739-818C-B37309434286}" dt="2023-09-27T11:28:55.592" v="2593" actId="478"/>
          <ac:spMkLst>
            <pc:docMk/>
            <pc:sldMk cId="2584616822" sldId="297"/>
            <ac:spMk id="6" creationId="{F209AD79-39F2-6FFB-37D4-6E8087EBA7D7}"/>
          </ac:spMkLst>
        </pc:spChg>
        <pc:spChg chg="add del mod">
          <ac:chgData name="Jack Smith" userId="dbea2dea-657b-4cf4-aa11-c44613916e1e" providerId="ADAL" clId="{0983830F-297E-4739-818C-B37309434286}" dt="2023-09-27T10:07:54.103" v="2496" actId="478"/>
          <ac:spMkLst>
            <pc:docMk/>
            <pc:sldMk cId="2584616822" sldId="297"/>
            <ac:spMk id="8" creationId="{2C6B51F9-070A-0E5C-81B0-1E44104BDE2F}"/>
          </ac:spMkLst>
        </pc:spChg>
        <pc:spChg chg="mod">
          <ac:chgData name="Jack Smith" userId="dbea2dea-657b-4cf4-aa11-c44613916e1e" providerId="ADAL" clId="{0983830F-297E-4739-818C-B37309434286}" dt="2023-09-27T09:15:58.726" v="2366" actId="1076"/>
          <ac:spMkLst>
            <pc:docMk/>
            <pc:sldMk cId="2584616822" sldId="297"/>
            <ac:spMk id="9" creationId="{00000000-0000-0000-0000-000000000000}"/>
          </ac:spMkLst>
        </pc:spChg>
        <pc:spChg chg="add mod">
          <ac:chgData name="Jack Smith" userId="dbea2dea-657b-4cf4-aa11-c44613916e1e" providerId="ADAL" clId="{0983830F-297E-4739-818C-B37309434286}" dt="2023-09-27T10:08:51.163" v="2522" actId="1076"/>
          <ac:spMkLst>
            <pc:docMk/>
            <pc:sldMk cId="2584616822" sldId="297"/>
            <ac:spMk id="10" creationId="{7EEA0E30-043E-EFD1-D747-46633FDB9F9B}"/>
          </ac:spMkLst>
        </pc:spChg>
        <pc:spChg chg="del mod">
          <ac:chgData name="Jack Smith" userId="dbea2dea-657b-4cf4-aa11-c44613916e1e" providerId="ADAL" clId="{0983830F-297E-4739-818C-B37309434286}" dt="2023-09-26T21:33:52.201" v="2126" actId="478"/>
          <ac:spMkLst>
            <pc:docMk/>
            <pc:sldMk cId="2584616822" sldId="297"/>
            <ac:spMk id="11" creationId="{00000000-0000-0000-0000-000000000000}"/>
          </ac:spMkLst>
        </pc:spChg>
        <pc:spChg chg="mod ord">
          <ac:chgData name="Jack Smith" userId="dbea2dea-657b-4cf4-aa11-c44613916e1e" providerId="ADAL" clId="{0983830F-297E-4739-818C-B37309434286}" dt="2023-09-26T21:36:45.651" v="2127" actId="1076"/>
          <ac:spMkLst>
            <pc:docMk/>
            <pc:sldMk cId="2584616822" sldId="297"/>
            <ac:spMk id="13" creationId="{00000000-0000-0000-0000-000000000000}"/>
          </ac:spMkLst>
        </pc:spChg>
        <pc:picChg chg="mod modCrop">
          <ac:chgData name="Jack Smith" userId="dbea2dea-657b-4cf4-aa11-c44613916e1e" providerId="ADAL" clId="{0983830F-297E-4739-818C-B37309434286}" dt="2023-09-27T09:15:55.242" v="2365" actId="1076"/>
          <ac:picMkLst>
            <pc:docMk/>
            <pc:sldMk cId="2584616822" sldId="297"/>
            <ac:picMk id="7" creationId="{00000000-0000-0000-0000-000000000000}"/>
          </ac:picMkLst>
        </pc:picChg>
        <pc:picChg chg="add mod">
          <ac:chgData name="Jack Smith" userId="dbea2dea-657b-4cf4-aa11-c44613916e1e" providerId="ADAL" clId="{0983830F-297E-4739-818C-B37309434286}" dt="2023-09-26T21:36:45.651" v="2127" actId="1076"/>
          <ac:picMkLst>
            <pc:docMk/>
            <pc:sldMk cId="2584616822" sldId="297"/>
            <ac:picMk id="1026" creationId="{68424D22-FB46-AD42-A45B-913F17B48E40}"/>
          </ac:picMkLst>
        </pc:picChg>
      </pc:sldChg>
      <pc:sldChg chg="addSp delSp modSp del mod modClrScheme modShow chgLayout">
        <pc:chgData name="Jack Smith" userId="dbea2dea-657b-4cf4-aa11-c44613916e1e" providerId="ADAL" clId="{0983830F-297E-4739-818C-B37309434286}" dt="2023-09-27T09:40:31.587" v="2450" actId="47"/>
        <pc:sldMkLst>
          <pc:docMk/>
          <pc:sldMk cId="332918954" sldId="300"/>
        </pc:sldMkLst>
        <pc:spChg chg="add del mod ord">
          <ac:chgData name="Jack Smith" userId="dbea2dea-657b-4cf4-aa11-c44613916e1e" providerId="ADAL" clId="{0983830F-297E-4739-818C-B37309434286}" dt="2023-09-26T20:11:31.294" v="1433" actId="478"/>
          <ac:spMkLst>
            <pc:docMk/>
            <pc:sldMk cId="332918954" sldId="300"/>
            <ac:spMk id="2" creationId="{B753CE46-EEFB-8980-F983-51725ADA9D96}"/>
          </ac:spMkLst>
        </pc:spChg>
        <pc:spChg chg="mod ord">
          <ac:chgData name="Jack Smith" userId="dbea2dea-657b-4cf4-aa11-c44613916e1e" providerId="ADAL" clId="{0983830F-297E-4739-818C-B37309434286}" dt="2023-09-26T20:42:55.127" v="1708" actId="20577"/>
          <ac:spMkLst>
            <pc:docMk/>
            <pc:sldMk cId="332918954" sldId="300"/>
            <ac:spMk id="3" creationId="{00000000-0000-0000-0000-000000000000}"/>
          </ac:spMkLst>
        </pc:spChg>
        <pc:spChg chg="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332918954" sldId="300"/>
            <ac:spMk id="4" creationId="{00000000-0000-0000-0000-000000000000}"/>
          </ac:spMkLst>
        </pc:spChg>
        <pc:spChg chg="mod">
          <ac:chgData name="Jack Smith" userId="dbea2dea-657b-4cf4-aa11-c44613916e1e" providerId="ADAL" clId="{0983830F-297E-4739-818C-B37309434286}" dt="2023-09-26T20:11:46.505" v="1437" actId="1076"/>
          <ac:spMkLst>
            <pc:docMk/>
            <pc:sldMk cId="332918954" sldId="300"/>
            <ac:spMk id="6" creationId="{00000000-0000-0000-0000-000000000000}"/>
          </ac:spMkLst>
        </pc:spChg>
        <pc:spChg chg="mod">
          <ac:chgData name="Jack Smith" userId="dbea2dea-657b-4cf4-aa11-c44613916e1e" providerId="ADAL" clId="{0983830F-297E-4739-818C-B37309434286}" dt="2023-09-26T20:11:41.677" v="1436" actId="1076"/>
          <ac:spMkLst>
            <pc:docMk/>
            <pc:sldMk cId="332918954" sldId="300"/>
            <ac:spMk id="12" creationId="{00000000-0000-0000-0000-000000000000}"/>
          </ac:spMkLst>
        </pc:spChg>
        <pc:spChg chg="mod">
          <ac:chgData name="Jack Smith" userId="dbea2dea-657b-4cf4-aa11-c44613916e1e" providerId="ADAL" clId="{0983830F-297E-4739-818C-B37309434286}" dt="2023-09-26T20:11:38.347" v="1435" actId="1076"/>
          <ac:spMkLst>
            <pc:docMk/>
            <pc:sldMk cId="332918954" sldId="300"/>
            <ac:spMk id="14" creationId="{00000000-0000-0000-0000-000000000000}"/>
          </ac:spMkLst>
        </pc:spChg>
        <pc:picChg chg="mod">
          <ac:chgData name="Jack Smith" userId="dbea2dea-657b-4cf4-aa11-c44613916e1e" providerId="ADAL" clId="{0983830F-297E-4739-818C-B37309434286}" dt="2023-09-25T20:31:39.333" v="533" actId="1076"/>
          <ac:picMkLst>
            <pc:docMk/>
            <pc:sldMk cId="332918954" sldId="300"/>
            <ac:picMk id="5" creationId="{00000000-0000-0000-0000-000000000000}"/>
          </ac:picMkLst>
        </pc:picChg>
        <pc:picChg chg="mod">
          <ac:chgData name="Jack Smith" userId="dbea2dea-657b-4cf4-aa11-c44613916e1e" providerId="ADAL" clId="{0983830F-297E-4739-818C-B37309434286}" dt="2023-09-26T20:11:46.505" v="1437" actId="1076"/>
          <ac:picMkLst>
            <pc:docMk/>
            <pc:sldMk cId="332918954" sldId="300"/>
            <ac:picMk id="3074" creationId="{00000000-0000-0000-0000-000000000000}"/>
          </ac:picMkLst>
        </pc:picChg>
        <pc:picChg chg="del mod">
          <ac:chgData name="Jack Smith" userId="dbea2dea-657b-4cf4-aa11-c44613916e1e" providerId="ADAL" clId="{0983830F-297E-4739-818C-B37309434286}" dt="2023-09-26T20:11:57.278" v="1439" actId="478"/>
          <ac:picMkLst>
            <pc:docMk/>
            <pc:sldMk cId="332918954" sldId="300"/>
            <ac:picMk id="3076" creationId="{00000000-0000-0000-0000-000000000000}"/>
          </ac:picMkLst>
        </pc:picChg>
        <pc:picChg chg="mod">
          <ac:chgData name="Jack Smith" userId="dbea2dea-657b-4cf4-aa11-c44613916e1e" providerId="ADAL" clId="{0983830F-297E-4739-818C-B37309434286}" dt="2023-09-26T20:11:46.505" v="1437" actId="1076"/>
          <ac:picMkLst>
            <pc:docMk/>
            <pc:sldMk cId="332918954" sldId="300"/>
            <ac:picMk id="3078" creationId="{00000000-0000-0000-0000-000000000000}"/>
          </ac:picMkLst>
        </pc:picChg>
      </pc:sldChg>
      <pc:sldChg chg="addSp delSp modSp del mod modClrScheme modShow chgLayout">
        <pc:chgData name="Jack Smith" userId="dbea2dea-657b-4cf4-aa11-c44613916e1e" providerId="ADAL" clId="{0983830F-297E-4739-818C-B37309434286}" dt="2023-09-27T11:37:52.850" v="2628" actId="47"/>
        <pc:sldMkLst>
          <pc:docMk/>
          <pc:sldMk cId="529817541" sldId="304"/>
        </pc:sldMkLst>
        <pc:spChg chg="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529817541" sldId="304"/>
            <ac:spMk id="2" creationId="{561273CF-4301-D17B-9709-017CFE29A798}"/>
          </ac:spMkLst>
        </pc:spChg>
        <pc:spChg chg="mod">
          <ac:chgData name="Jack Smith" userId="dbea2dea-657b-4cf4-aa11-c44613916e1e" providerId="ADAL" clId="{0983830F-297E-4739-818C-B37309434286}" dt="2023-09-25T17:31:37.689" v="180" actId="14100"/>
          <ac:spMkLst>
            <pc:docMk/>
            <pc:sldMk cId="529817541" sldId="304"/>
            <ac:spMk id="3" creationId="{4B05BAB2-ABA3-32E7-F142-B1AD8432478F}"/>
          </ac:spMkLst>
        </pc:spChg>
        <pc:spChg chg="mod ord">
          <ac:chgData name="Jack Smith" userId="dbea2dea-657b-4cf4-aa11-c44613916e1e" providerId="ADAL" clId="{0983830F-297E-4739-818C-B37309434286}" dt="2023-09-27T11:37:25.794" v="2625" actId="1076"/>
          <ac:spMkLst>
            <pc:docMk/>
            <pc:sldMk cId="529817541" sldId="304"/>
            <ac:spMk id="4" creationId="{94650991-C6FF-79ED-C8DC-45077B080D9C}"/>
          </ac:spMkLst>
        </pc:spChg>
        <pc:spChg chg="mod">
          <ac:chgData name="Jack Smith" userId="dbea2dea-657b-4cf4-aa11-c44613916e1e" providerId="ADAL" clId="{0983830F-297E-4739-818C-B37309434286}" dt="2023-09-26T20:12:53.951" v="1441"/>
          <ac:spMkLst>
            <pc:docMk/>
            <pc:sldMk cId="529817541" sldId="304"/>
            <ac:spMk id="6" creationId="{A016053C-10A9-585A-4C32-406AC89E34F3}"/>
          </ac:spMkLst>
        </pc:spChg>
        <pc:spChg chg="add del mod ord">
          <ac:chgData name="Jack Smith" userId="dbea2dea-657b-4cf4-aa11-c44613916e1e" providerId="ADAL" clId="{0983830F-297E-4739-818C-B37309434286}" dt="2023-09-25T20:24:56.325" v="490" actId="478"/>
          <ac:spMkLst>
            <pc:docMk/>
            <pc:sldMk cId="529817541" sldId="304"/>
            <ac:spMk id="7" creationId="{B8CAE2E3-5077-DD52-98DB-F74293946380}"/>
          </ac:spMkLst>
        </pc:spChg>
      </pc:sldChg>
      <pc:sldChg chg="addSp delSp modSp mod modClrScheme delAnim modAnim chgLayout">
        <pc:chgData name="Jack Smith" userId="dbea2dea-657b-4cf4-aa11-c44613916e1e" providerId="ADAL" clId="{0983830F-297E-4739-818C-B37309434286}" dt="2023-09-27T11:43:30.337" v="2635" actId="20577"/>
        <pc:sldMkLst>
          <pc:docMk/>
          <pc:sldMk cId="2430008107" sldId="305"/>
        </pc:sldMkLst>
        <pc:spChg chg="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2430008107" sldId="305"/>
            <ac:spMk id="2" creationId="{561273CF-4301-D17B-9709-017CFE29A798}"/>
          </ac:spMkLst>
        </pc:spChg>
        <pc:spChg chg="mod">
          <ac:chgData name="Jack Smith" userId="dbea2dea-657b-4cf4-aa11-c44613916e1e" providerId="ADAL" clId="{0983830F-297E-4739-818C-B37309434286}" dt="2023-09-27T11:43:30.337" v="2635" actId="20577"/>
          <ac:spMkLst>
            <pc:docMk/>
            <pc:sldMk cId="2430008107" sldId="305"/>
            <ac:spMk id="3" creationId="{4B05BAB2-ABA3-32E7-F142-B1AD8432478F}"/>
          </ac:spMkLst>
        </pc:spChg>
        <pc:spChg chg="mod ord">
          <ac:chgData name="Jack Smith" userId="dbea2dea-657b-4cf4-aa11-c44613916e1e" providerId="ADAL" clId="{0983830F-297E-4739-818C-B37309434286}" dt="2023-09-27T11:37:35.465" v="2626" actId="1076"/>
          <ac:spMkLst>
            <pc:docMk/>
            <pc:sldMk cId="2430008107" sldId="305"/>
            <ac:spMk id="4" creationId="{94650991-C6FF-79ED-C8DC-45077B080D9C}"/>
          </ac:spMkLst>
        </pc:spChg>
        <pc:spChg chg="mod">
          <ac:chgData name="Jack Smith" userId="dbea2dea-657b-4cf4-aa11-c44613916e1e" providerId="ADAL" clId="{0983830F-297E-4739-818C-B37309434286}" dt="2023-09-26T10:25:48.686" v="1110"/>
          <ac:spMkLst>
            <pc:docMk/>
            <pc:sldMk cId="2430008107" sldId="305"/>
            <ac:spMk id="6" creationId="{A016053C-10A9-585A-4C32-406AC89E34F3}"/>
          </ac:spMkLst>
        </pc:spChg>
        <pc:spChg chg="del">
          <ac:chgData name="Jack Smith" userId="dbea2dea-657b-4cf4-aa11-c44613916e1e" providerId="ADAL" clId="{0983830F-297E-4739-818C-B37309434286}" dt="2023-09-27T11:37:58.460" v="2629" actId="478"/>
          <ac:spMkLst>
            <pc:docMk/>
            <pc:sldMk cId="2430008107" sldId="305"/>
            <ac:spMk id="7" creationId="{196005FB-5193-4671-179D-ABFB821DEDA4}"/>
          </ac:spMkLst>
        </pc:spChg>
        <pc:spChg chg="del mod">
          <ac:chgData name="Jack Smith" userId="dbea2dea-657b-4cf4-aa11-c44613916e1e" providerId="ADAL" clId="{0983830F-297E-4739-818C-B37309434286}" dt="2023-09-27T11:38:02.496" v="2630" actId="478"/>
          <ac:spMkLst>
            <pc:docMk/>
            <pc:sldMk cId="2430008107" sldId="305"/>
            <ac:spMk id="8" creationId="{97978F98-B09E-6C84-E48B-6A85B90B908E}"/>
          </ac:spMkLst>
        </pc:spChg>
        <pc:spChg chg="add del mod ord">
          <ac:chgData name="Jack Smith" userId="dbea2dea-657b-4cf4-aa11-c44613916e1e" providerId="ADAL" clId="{0983830F-297E-4739-818C-B37309434286}" dt="2023-09-25T20:25:11.523" v="495" actId="478"/>
          <ac:spMkLst>
            <pc:docMk/>
            <pc:sldMk cId="2430008107" sldId="305"/>
            <ac:spMk id="9" creationId="{C36DD898-8327-B674-F077-C8A7307F0200}"/>
          </ac:spMkLst>
        </pc:spChg>
      </pc:sldChg>
      <pc:sldChg chg="addSp delSp modSp mod modClrScheme chgLayout">
        <pc:chgData name="Jack Smith" userId="dbea2dea-657b-4cf4-aa11-c44613916e1e" providerId="ADAL" clId="{0983830F-297E-4739-818C-B37309434286}" dt="2023-09-26T21:33:34.827" v="2109"/>
        <pc:sldMkLst>
          <pc:docMk/>
          <pc:sldMk cId="2208452298" sldId="306"/>
        </pc:sldMkLst>
        <pc:spChg chg="add del mod ord">
          <ac:chgData name="Jack Smith" userId="dbea2dea-657b-4cf4-aa11-c44613916e1e" providerId="ADAL" clId="{0983830F-297E-4739-818C-B37309434286}" dt="2023-09-26T21:02:32.924" v="1850" actId="478"/>
          <ac:spMkLst>
            <pc:docMk/>
            <pc:sldMk cId="2208452298" sldId="306"/>
            <ac:spMk id="2" creationId="{96562C33-F29A-1EBE-AA0F-4FA8B57809A6}"/>
          </ac:spMkLst>
        </pc:spChg>
        <pc:spChg chg="add del mod ord">
          <ac:chgData name="Jack Smith" userId="dbea2dea-657b-4cf4-aa11-c44613916e1e" providerId="ADAL" clId="{0983830F-297E-4739-818C-B37309434286}" dt="2023-09-26T21:02:35.181" v="1851" actId="478"/>
          <ac:spMkLst>
            <pc:docMk/>
            <pc:sldMk cId="2208452298" sldId="306"/>
            <ac:spMk id="3" creationId="{1BDBAE12-1366-5929-1574-61339EB3FE9A}"/>
          </ac:spMkLst>
        </pc:spChg>
        <pc:spChg chg="mod ord">
          <ac:chgData name="Jack Smith" userId="dbea2dea-657b-4cf4-aa11-c44613916e1e" providerId="ADAL" clId="{0983830F-297E-4739-818C-B37309434286}" dt="2023-09-26T21:33:34.827" v="2109"/>
          <ac:spMkLst>
            <pc:docMk/>
            <pc:sldMk cId="2208452298" sldId="306"/>
            <ac:spMk id="4" creationId="{00000000-0000-0000-0000-000000000000}"/>
          </ac:spMkLst>
        </pc:spChg>
      </pc:sldChg>
      <pc:sldChg chg="addSp delSp modSp mod ord modClrScheme chgLayout">
        <pc:chgData name="Jack Smith" userId="dbea2dea-657b-4cf4-aa11-c44613916e1e" providerId="ADAL" clId="{0983830F-297E-4739-818C-B37309434286}" dt="2023-09-27T09:09:30.997" v="2356" actId="1076"/>
        <pc:sldMkLst>
          <pc:docMk/>
          <pc:sldMk cId="696251701" sldId="307"/>
        </pc:sldMkLst>
        <pc:spChg chg="mod ord">
          <ac:chgData name="Jack Smith" userId="dbea2dea-657b-4cf4-aa11-c44613916e1e" providerId="ADAL" clId="{0983830F-297E-4739-818C-B37309434286}" dt="2023-09-26T13:12:37.586" v="1285" actId="20577"/>
          <ac:spMkLst>
            <pc:docMk/>
            <pc:sldMk cId="696251701" sldId="307"/>
            <ac:spMk id="2" creationId="{0FEB7B3B-F868-33AF-A769-9BD488089E52}"/>
          </ac:spMkLst>
        </pc:spChg>
        <pc:spChg chg="del mod ord">
          <ac:chgData name="Jack Smith" userId="dbea2dea-657b-4cf4-aa11-c44613916e1e" providerId="ADAL" clId="{0983830F-297E-4739-818C-B37309434286}" dt="2023-09-25T19:23:58.361" v="184" actId="700"/>
          <ac:spMkLst>
            <pc:docMk/>
            <pc:sldMk cId="696251701" sldId="307"/>
            <ac:spMk id="3" creationId="{EF2E452A-EDBA-6EAA-EEE8-127D661F49A2}"/>
          </ac:spMkLst>
        </pc:spChg>
        <pc:spChg chg="add del mod ord">
          <ac:chgData name="Jack Smith" userId="dbea2dea-657b-4cf4-aa11-c44613916e1e" providerId="ADAL" clId="{0983830F-297E-4739-818C-B37309434286}" dt="2023-09-26T13:07:04.359" v="1142" actId="478"/>
          <ac:spMkLst>
            <pc:docMk/>
            <pc:sldMk cId="696251701" sldId="307"/>
            <ac:spMk id="4" creationId="{8EE50C82-98E0-14AB-DAB5-EC408F7EABF2}"/>
          </ac:spMkLst>
        </pc:spChg>
        <pc:spChg chg="add del mod ord">
          <ac:chgData name="Jack Smith" userId="dbea2dea-657b-4cf4-aa11-c44613916e1e" providerId="ADAL" clId="{0983830F-297E-4739-818C-B37309434286}" dt="2023-09-26T13:07:06.387" v="1143" actId="478"/>
          <ac:spMkLst>
            <pc:docMk/>
            <pc:sldMk cId="696251701" sldId="307"/>
            <ac:spMk id="5" creationId="{18766B35-1BB3-9256-9D45-B0D2E714EBE7}"/>
          </ac:spMkLst>
        </pc:spChg>
        <pc:spChg chg="add mod">
          <ac:chgData name="Jack Smith" userId="dbea2dea-657b-4cf4-aa11-c44613916e1e" providerId="ADAL" clId="{0983830F-297E-4739-818C-B37309434286}" dt="2023-09-26T21:29:48.528" v="2024" actId="1076"/>
          <ac:spMkLst>
            <pc:docMk/>
            <pc:sldMk cId="696251701" sldId="307"/>
            <ac:spMk id="8" creationId="{5FE27BDF-09A2-42DD-150B-7509C20ACEFE}"/>
          </ac:spMkLst>
        </pc:spChg>
        <pc:graphicFrameChg chg="add mod modGraphic">
          <ac:chgData name="Jack Smith" userId="dbea2dea-657b-4cf4-aa11-c44613916e1e" providerId="ADAL" clId="{0983830F-297E-4739-818C-B37309434286}" dt="2023-09-26T21:29:48.528" v="2024" actId="1076"/>
          <ac:graphicFrameMkLst>
            <pc:docMk/>
            <pc:sldMk cId="696251701" sldId="307"/>
            <ac:graphicFrameMk id="3" creationId="{05AD78E6-D2BC-43A7-0CC8-45EAF864BCE0}"/>
          </ac:graphicFrameMkLst>
        </pc:graphicFrameChg>
        <pc:picChg chg="add mod">
          <ac:chgData name="Jack Smith" userId="dbea2dea-657b-4cf4-aa11-c44613916e1e" providerId="ADAL" clId="{0983830F-297E-4739-818C-B37309434286}" dt="2023-09-26T21:29:48.528" v="2024" actId="1076"/>
          <ac:picMkLst>
            <pc:docMk/>
            <pc:sldMk cId="696251701" sldId="307"/>
            <ac:picMk id="6" creationId="{6259D02B-92D5-116E-4E5D-80B461E75B3A}"/>
          </ac:picMkLst>
        </pc:picChg>
        <pc:picChg chg="add mod">
          <ac:chgData name="Jack Smith" userId="dbea2dea-657b-4cf4-aa11-c44613916e1e" providerId="ADAL" clId="{0983830F-297E-4739-818C-B37309434286}" dt="2023-09-26T21:29:48.528" v="2024" actId="1076"/>
          <ac:picMkLst>
            <pc:docMk/>
            <pc:sldMk cId="696251701" sldId="307"/>
            <ac:picMk id="7" creationId="{EE25C928-BFE8-F240-A805-59507F79AE66}"/>
          </ac:picMkLst>
        </pc:picChg>
        <pc:picChg chg="add mod">
          <ac:chgData name="Jack Smith" userId="dbea2dea-657b-4cf4-aa11-c44613916e1e" providerId="ADAL" clId="{0983830F-297E-4739-818C-B37309434286}" dt="2023-09-26T21:30:00.280" v="2025" actId="1076"/>
          <ac:picMkLst>
            <pc:docMk/>
            <pc:sldMk cId="696251701" sldId="307"/>
            <ac:picMk id="9" creationId="{01ECDBE3-469B-9471-2391-996549BC83B8}"/>
          </ac:picMkLst>
        </pc:picChg>
        <pc:picChg chg="add mod">
          <ac:chgData name="Jack Smith" userId="dbea2dea-657b-4cf4-aa11-c44613916e1e" providerId="ADAL" clId="{0983830F-297E-4739-818C-B37309434286}" dt="2023-09-26T21:30:06.320" v="2026" actId="1076"/>
          <ac:picMkLst>
            <pc:docMk/>
            <pc:sldMk cId="696251701" sldId="307"/>
            <ac:picMk id="10" creationId="{CCE5D562-D2FB-F77E-AAC6-A2DC776B52B8}"/>
          </ac:picMkLst>
        </pc:picChg>
        <pc:picChg chg="add mod">
          <ac:chgData name="Jack Smith" userId="dbea2dea-657b-4cf4-aa11-c44613916e1e" providerId="ADAL" clId="{0983830F-297E-4739-818C-B37309434286}" dt="2023-09-26T21:30:00.280" v="2025" actId="1076"/>
          <ac:picMkLst>
            <pc:docMk/>
            <pc:sldMk cId="696251701" sldId="307"/>
            <ac:picMk id="11" creationId="{E7E97AFC-1968-19EF-3088-7A06E2BC2F9F}"/>
          </ac:picMkLst>
        </pc:picChg>
        <pc:picChg chg="add mod">
          <ac:chgData name="Jack Smith" userId="dbea2dea-657b-4cf4-aa11-c44613916e1e" providerId="ADAL" clId="{0983830F-297E-4739-818C-B37309434286}" dt="2023-09-27T09:09:30.997" v="2356" actId="1076"/>
          <ac:picMkLst>
            <pc:docMk/>
            <pc:sldMk cId="696251701" sldId="307"/>
            <ac:picMk id="12" creationId="{E42D821A-0725-DE94-D655-6FE91CC93907}"/>
          </ac:picMkLst>
        </pc:picChg>
        <pc:picChg chg="add mod">
          <ac:chgData name="Jack Smith" userId="dbea2dea-657b-4cf4-aa11-c44613916e1e" providerId="ADAL" clId="{0983830F-297E-4739-818C-B37309434286}" dt="2023-09-27T09:09:17.878" v="2354" actId="1076"/>
          <ac:picMkLst>
            <pc:docMk/>
            <pc:sldMk cId="696251701" sldId="307"/>
            <ac:picMk id="13" creationId="{1E986983-B6AB-2B6F-FE41-683BF7DD178C}"/>
          </ac:picMkLst>
        </pc:picChg>
        <pc:picChg chg="add mod">
          <ac:chgData name="Jack Smith" userId="dbea2dea-657b-4cf4-aa11-c44613916e1e" providerId="ADAL" clId="{0983830F-297E-4739-818C-B37309434286}" dt="2023-09-26T21:30:00.280" v="2025" actId="1076"/>
          <ac:picMkLst>
            <pc:docMk/>
            <pc:sldMk cId="696251701" sldId="307"/>
            <ac:picMk id="14" creationId="{F00594D1-A23C-BCA4-60A3-967762A47EFD}"/>
          </ac:picMkLst>
        </pc:picChg>
      </pc:sldChg>
      <pc:sldChg chg="delSp modSp add del mod">
        <pc:chgData name="Jack Smith" userId="dbea2dea-657b-4cf4-aa11-c44613916e1e" providerId="ADAL" clId="{0983830F-297E-4739-818C-B37309434286}" dt="2023-09-25T19:24:11.527" v="189" actId="47"/>
        <pc:sldMkLst>
          <pc:docMk/>
          <pc:sldMk cId="3914941404" sldId="308"/>
        </pc:sldMkLst>
        <pc:spChg chg="mod">
          <ac:chgData name="Jack Smith" userId="dbea2dea-657b-4cf4-aa11-c44613916e1e" providerId="ADAL" clId="{0983830F-297E-4739-818C-B37309434286}" dt="2023-09-25T17:24:47.402" v="161" actId="207"/>
          <ac:spMkLst>
            <pc:docMk/>
            <pc:sldMk cId="3914941404" sldId="308"/>
            <ac:spMk id="2" creationId="{E52A4018-3F3C-B97F-5C71-1E424CA94299}"/>
          </ac:spMkLst>
        </pc:spChg>
        <pc:spChg chg="del">
          <ac:chgData name="Jack Smith" userId="dbea2dea-657b-4cf4-aa11-c44613916e1e" providerId="ADAL" clId="{0983830F-297E-4739-818C-B37309434286}" dt="2023-09-25T17:24:38.417" v="159" actId="478"/>
          <ac:spMkLst>
            <pc:docMk/>
            <pc:sldMk cId="3914941404" sldId="308"/>
            <ac:spMk id="4" creationId="{46F501E6-9038-B433-F587-C5A9AFD383AB}"/>
          </ac:spMkLst>
        </pc:spChg>
        <pc:spChg chg="del">
          <ac:chgData name="Jack Smith" userId="dbea2dea-657b-4cf4-aa11-c44613916e1e" providerId="ADAL" clId="{0983830F-297E-4739-818C-B37309434286}" dt="2023-09-25T17:24:39.746" v="160" actId="478"/>
          <ac:spMkLst>
            <pc:docMk/>
            <pc:sldMk cId="3914941404" sldId="308"/>
            <ac:spMk id="6" creationId="{D5FD58FF-9DFB-5E3F-E8CA-45EEB23073FA}"/>
          </ac:spMkLst>
        </pc:spChg>
        <pc:picChg chg="del">
          <ac:chgData name="Jack Smith" userId="dbea2dea-657b-4cf4-aa11-c44613916e1e" providerId="ADAL" clId="{0983830F-297E-4739-818C-B37309434286}" dt="2023-09-25T17:24:49.546" v="162" actId="478"/>
          <ac:picMkLst>
            <pc:docMk/>
            <pc:sldMk cId="3914941404" sldId="308"/>
            <ac:picMk id="8" creationId="{E58DA307-5885-B706-0C3C-FDBDE0F936D5}"/>
          </ac:picMkLst>
        </pc:picChg>
      </pc:sldChg>
      <pc:sldChg chg="new del">
        <pc:chgData name="Jack Smith" userId="dbea2dea-657b-4cf4-aa11-c44613916e1e" providerId="ADAL" clId="{0983830F-297E-4739-818C-B37309434286}" dt="2023-09-25T17:30:48.088" v="172" actId="47"/>
        <pc:sldMkLst>
          <pc:docMk/>
          <pc:sldMk cId="1704786044" sldId="309"/>
        </pc:sldMkLst>
      </pc:sldChg>
      <pc:sldChg chg="addSp delSp modSp new del mod">
        <pc:chgData name="Jack Smith" userId="dbea2dea-657b-4cf4-aa11-c44613916e1e" providerId="ADAL" clId="{0983830F-297E-4739-818C-B37309434286}" dt="2023-09-26T21:15:05.708" v="2004" actId="47"/>
        <pc:sldMkLst>
          <pc:docMk/>
          <pc:sldMk cId="1737191980" sldId="309"/>
        </pc:sldMkLst>
        <pc:spChg chg="mod">
          <ac:chgData name="Jack Smith" userId="dbea2dea-657b-4cf4-aa11-c44613916e1e" providerId="ADAL" clId="{0983830F-297E-4739-818C-B37309434286}" dt="2023-09-25T17:31:21.876" v="179"/>
          <ac:spMkLst>
            <pc:docMk/>
            <pc:sldMk cId="1737191980" sldId="309"/>
            <ac:spMk id="2" creationId="{2D2CE6F0-EAAB-6FDF-80AC-2F8FDB9B5C16}"/>
          </ac:spMkLst>
        </pc:spChg>
        <pc:spChg chg="del">
          <ac:chgData name="Jack Smith" userId="dbea2dea-657b-4cf4-aa11-c44613916e1e" providerId="ADAL" clId="{0983830F-297E-4739-818C-B37309434286}" dt="2023-09-25T17:31:06.516" v="174"/>
          <ac:spMkLst>
            <pc:docMk/>
            <pc:sldMk cId="1737191980" sldId="309"/>
            <ac:spMk id="3" creationId="{909F644B-1E3B-9EFA-4C29-39C5E19AC11B}"/>
          </ac:spMkLst>
        </pc:spChg>
        <pc:picChg chg="add mod">
          <ac:chgData name="Jack Smith" userId="dbea2dea-657b-4cf4-aa11-c44613916e1e" providerId="ADAL" clId="{0983830F-297E-4739-818C-B37309434286}" dt="2023-09-26T20:37:49.377" v="1680" actId="1035"/>
          <ac:picMkLst>
            <pc:docMk/>
            <pc:sldMk cId="1737191980" sldId="309"/>
            <ac:picMk id="4" creationId="{03641354-D4EF-C11B-E3AB-E6F89C18802E}"/>
          </ac:picMkLst>
        </pc:picChg>
      </pc:sldChg>
      <pc:sldChg chg="new del">
        <pc:chgData name="Jack Smith" userId="dbea2dea-657b-4cf4-aa11-c44613916e1e" providerId="ADAL" clId="{0983830F-297E-4739-818C-B37309434286}" dt="2023-09-25T17:30:45.821" v="171" actId="47"/>
        <pc:sldMkLst>
          <pc:docMk/>
          <pc:sldMk cId="40280486" sldId="310"/>
        </pc:sldMkLst>
      </pc:sldChg>
      <pc:sldChg chg="modSp add del mod">
        <pc:chgData name="Jack Smith" userId="dbea2dea-657b-4cf4-aa11-c44613916e1e" providerId="ADAL" clId="{0983830F-297E-4739-818C-B37309434286}" dt="2023-09-26T21:01:33.909" v="1848" actId="47"/>
        <pc:sldMkLst>
          <pc:docMk/>
          <pc:sldMk cId="1500768179" sldId="310"/>
        </pc:sldMkLst>
        <pc:spChg chg="mod">
          <ac:chgData name="Jack Smith" userId="dbea2dea-657b-4cf4-aa11-c44613916e1e" providerId="ADAL" clId="{0983830F-297E-4739-818C-B37309434286}" dt="2023-09-26T10:33:50.041" v="1123" actId="20577"/>
          <ac:spMkLst>
            <pc:docMk/>
            <pc:sldMk cId="1500768179" sldId="310"/>
            <ac:spMk id="2" creationId="{CB7B6E80-2B2A-45E7-2381-08536A8E8052}"/>
          </ac:spMkLst>
        </pc:spChg>
        <pc:picChg chg="mod">
          <ac:chgData name="Jack Smith" userId="dbea2dea-657b-4cf4-aa11-c44613916e1e" providerId="ADAL" clId="{0983830F-297E-4739-818C-B37309434286}" dt="2023-09-26T10:33:46.799" v="1122" actId="1076"/>
          <ac:picMkLst>
            <pc:docMk/>
            <pc:sldMk cId="1500768179" sldId="310"/>
            <ac:picMk id="7" creationId="{9CA9DB27-FBFE-F045-B985-1BEF1A3BBF0B}"/>
          </ac:picMkLst>
        </pc:picChg>
      </pc:sldChg>
      <pc:sldChg chg="addSp delSp modSp new mod">
        <pc:chgData name="Jack Smith" userId="dbea2dea-657b-4cf4-aa11-c44613916e1e" providerId="ADAL" clId="{0983830F-297E-4739-818C-B37309434286}" dt="2023-09-27T10:23:38.113" v="2562" actId="1076"/>
        <pc:sldMkLst>
          <pc:docMk/>
          <pc:sldMk cId="74144751" sldId="311"/>
        </pc:sldMkLst>
        <pc:spChg chg="mod">
          <ac:chgData name="Jack Smith" userId="dbea2dea-657b-4cf4-aa11-c44613916e1e" providerId="ADAL" clId="{0983830F-297E-4739-818C-B37309434286}" dt="2023-09-26T22:04:03.077" v="2307" actId="20577"/>
          <ac:spMkLst>
            <pc:docMk/>
            <pc:sldMk cId="74144751" sldId="311"/>
            <ac:spMk id="2" creationId="{433DFF82-6CE3-196B-4358-475D5EDEF69F}"/>
          </ac:spMkLst>
        </pc:spChg>
        <pc:spChg chg="del">
          <ac:chgData name="Jack Smith" userId="dbea2dea-657b-4cf4-aa11-c44613916e1e" providerId="ADAL" clId="{0983830F-297E-4739-818C-B37309434286}" dt="2023-09-27T09:37:55.464" v="2433" actId="478"/>
          <ac:spMkLst>
            <pc:docMk/>
            <pc:sldMk cId="74144751" sldId="311"/>
            <ac:spMk id="3" creationId="{A18AB2B8-34F6-AD6A-EA87-935630680048}"/>
          </ac:spMkLst>
        </pc:spChg>
        <pc:spChg chg="del">
          <ac:chgData name="Jack Smith" userId="dbea2dea-657b-4cf4-aa11-c44613916e1e" providerId="ADAL" clId="{0983830F-297E-4739-818C-B37309434286}" dt="2023-09-27T09:38:57.774" v="2446" actId="478"/>
          <ac:spMkLst>
            <pc:docMk/>
            <pc:sldMk cId="74144751" sldId="311"/>
            <ac:spMk id="4" creationId="{9FED3C0B-4257-236B-60F3-818BB983B156}"/>
          </ac:spMkLst>
        </pc:spChg>
        <pc:spChg chg="add del mod">
          <ac:chgData name="Jack Smith" userId="dbea2dea-657b-4cf4-aa11-c44613916e1e" providerId="ADAL" clId="{0983830F-297E-4739-818C-B37309434286}" dt="2023-09-27T10:20:59.879" v="2552" actId="478"/>
          <ac:spMkLst>
            <pc:docMk/>
            <pc:sldMk cId="74144751" sldId="311"/>
            <ac:spMk id="7" creationId="{C0E9460B-D4A4-B6B0-8EFD-199DC37BCF8D}"/>
          </ac:spMkLst>
        </pc:spChg>
        <pc:spChg chg="add mod">
          <ac:chgData name="Jack Smith" userId="dbea2dea-657b-4cf4-aa11-c44613916e1e" providerId="ADAL" clId="{0983830F-297E-4739-818C-B37309434286}" dt="2023-09-27T09:38:53.660" v="2445"/>
          <ac:spMkLst>
            <pc:docMk/>
            <pc:sldMk cId="74144751" sldId="311"/>
            <ac:spMk id="9" creationId="{C8E9781E-1213-26DE-1CE0-E704BE20E28C}"/>
          </ac:spMkLst>
        </pc:spChg>
        <pc:spChg chg="add mod">
          <ac:chgData name="Jack Smith" userId="dbea2dea-657b-4cf4-aa11-c44613916e1e" providerId="ADAL" clId="{0983830F-297E-4739-818C-B37309434286}" dt="2023-09-27T09:38:53.660" v="2445"/>
          <ac:spMkLst>
            <pc:docMk/>
            <pc:sldMk cId="74144751" sldId="311"/>
            <ac:spMk id="10" creationId="{00B49C78-6002-6C86-492D-B4F33CA6B34D}"/>
          </ac:spMkLst>
        </pc:spChg>
        <pc:spChg chg="add">
          <ac:chgData name="Jack Smith" userId="dbea2dea-657b-4cf4-aa11-c44613916e1e" providerId="ADAL" clId="{0983830F-297E-4739-818C-B37309434286}" dt="2023-09-27T10:21:06.610" v="2553" actId="11529"/>
          <ac:spMkLst>
            <pc:docMk/>
            <pc:sldMk cId="74144751" sldId="311"/>
            <ac:spMk id="14" creationId="{9BA41A44-FB69-3782-98C6-701DF77BA324}"/>
          </ac:spMkLst>
        </pc:spChg>
        <pc:picChg chg="add del mod">
          <ac:chgData name="Jack Smith" userId="dbea2dea-657b-4cf4-aa11-c44613916e1e" providerId="ADAL" clId="{0983830F-297E-4739-818C-B37309434286}" dt="2023-09-27T09:38:37.794" v="2444" actId="478"/>
          <ac:picMkLst>
            <pc:docMk/>
            <pc:sldMk cId="74144751" sldId="311"/>
            <ac:picMk id="5" creationId="{4F4D7BA8-F4BE-55CC-205C-6259883FF6C9}"/>
          </ac:picMkLst>
        </pc:picChg>
        <pc:picChg chg="add del mod">
          <ac:chgData name="Jack Smith" userId="dbea2dea-657b-4cf4-aa11-c44613916e1e" providerId="ADAL" clId="{0983830F-297E-4739-818C-B37309434286}" dt="2023-09-27T10:19:30.168" v="2541" actId="478"/>
          <ac:picMkLst>
            <pc:docMk/>
            <pc:sldMk cId="74144751" sldId="311"/>
            <ac:picMk id="6" creationId="{0FE2BACD-546B-C799-AF37-5298FF52A002}"/>
          </ac:picMkLst>
        </pc:picChg>
        <pc:picChg chg="add del mod">
          <ac:chgData name="Jack Smith" userId="dbea2dea-657b-4cf4-aa11-c44613916e1e" providerId="ADAL" clId="{0983830F-297E-4739-818C-B37309434286}" dt="2023-09-27T10:19:31.364" v="2542" actId="478"/>
          <ac:picMkLst>
            <pc:docMk/>
            <pc:sldMk cId="74144751" sldId="311"/>
            <ac:picMk id="8" creationId="{CD72A463-C43E-9CCA-E819-BC184AD77222}"/>
          </ac:picMkLst>
        </pc:picChg>
        <pc:picChg chg="add mod modCrop">
          <ac:chgData name="Jack Smith" userId="dbea2dea-657b-4cf4-aa11-c44613916e1e" providerId="ADAL" clId="{0983830F-297E-4739-818C-B37309434286}" dt="2023-09-27T10:19:55.952" v="2549" actId="732"/>
          <ac:picMkLst>
            <pc:docMk/>
            <pc:sldMk cId="74144751" sldId="311"/>
            <ac:picMk id="12" creationId="{610A3CBF-5D87-01D3-640F-2BB5070AF41E}"/>
          </ac:picMkLst>
        </pc:picChg>
        <pc:picChg chg="add mod modCrop">
          <ac:chgData name="Jack Smith" userId="dbea2dea-657b-4cf4-aa11-c44613916e1e" providerId="ADAL" clId="{0983830F-297E-4739-818C-B37309434286}" dt="2023-09-27T10:20:19.606" v="2551" actId="1366"/>
          <ac:picMkLst>
            <pc:docMk/>
            <pc:sldMk cId="74144751" sldId="311"/>
            <ac:picMk id="13" creationId="{15B41808-9F6B-8E11-5E9C-97361F055DE2}"/>
          </ac:picMkLst>
        </pc:picChg>
        <pc:picChg chg="add mod">
          <ac:chgData name="Jack Smith" userId="dbea2dea-657b-4cf4-aa11-c44613916e1e" providerId="ADAL" clId="{0983830F-297E-4739-818C-B37309434286}" dt="2023-09-27T10:23:38.113" v="2562" actId="1076"/>
          <ac:picMkLst>
            <pc:docMk/>
            <pc:sldMk cId="74144751" sldId="311"/>
            <ac:picMk id="16" creationId="{90E19220-5E8B-C83A-BB98-F907222640BC}"/>
          </ac:picMkLst>
        </pc:picChg>
        <pc:picChg chg="add mod">
          <ac:chgData name="Jack Smith" userId="dbea2dea-657b-4cf4-aa11-c44613916e1e" providerId="ADAL" clId="{0983830F-297E-4739-818C-B37309434286}" dt="2023-09-27T10:23:34.212" v="2561" actId="1076"/>
          <ac:picMkLst>
            <pc:docMk/>
            <pc:sldMk cId="74144751" sldId="311"/>
            <ac:picMk id="18" creationId="{51306BCF-A6A7-ED1D-707C-79E5C3A3ABB6}"/>
          </ac:picMkLst>
        </pc:picChg>
      </pc:sldChg>
      <pc:sldChg chg="addSp delSp modSp add mod ord">
        <pc:chgData name="Jack Smith" userId="dbea2dea-657b-4cf4-aa11-c44613916e1e" providerId="ADAL" clId="{0983830F-297E-4739-818C-B37309434286}" dt="2023-09-26T21:30:30.375" v="2030" actId="1076"/>
        <pc:sldMkLst>
          <pc:docMk/>
          <pc:sldMk cId="1014589206" sldId="312"/>
        </pc:sldMkLst>
        <pc:spChg chg="mod">
          <ac:chgData name="Jack Smith" userId="dbea2dea-657b-4cf4-aa11-c44613916e1e" providerId="ADAL" clId="{0983830F-297E-4739-818C-B37309434286}" dt="2023-09-26T21:30:30.375" v="2030" actId="1076"/>
          <ac:spMkLst>
            <pc:docMk/>
            <pc:sldMk cId="1014589206" sldId="312"/>
            <ac:spMk id="6" creationId="{FA20C85E-78D6-AE2E-7826-2D97ED741035}"/>
          </ac:spMkLst>
        </pc:spChg>
        <pc:picChg chg="mod">
          <ac:chgData name="Jack Smith" userId="dbea2dea-657b-4cf4-aa11-c44613916e1e" providerId="ADAL" clId="{0983830F-297E-4739-818C-B37309434286}" dt="2023-09-26T21:30:30.375" v="2030" actId="1076"/>
          <ac:picMkLst>
            <pc:docMk/>
            <pc:sldMk cId="1014589206" sldId="312"/>
            <ac:picMk id="3" creationId="{28EEC2C4-2CB9-6C96-2F51-0AA89337B5A1}"/>
          </ac:picMkLst>
        </pc:picChg>
        <pc:picChg chg="add del mod">
          <ac:chgData name="Jack Smith" userId="dbea2dea-657b-4cf4-aa11-c44613916e1e" providerId="ADAL" clId="{0983830F-297E-4739-818C-B37309434286}" dt="2023-09-26T20:56:54.323" v="1811" actId="478"/>
          <ac:picMkLst>
            <pc:docMk/>
            <pc:sldMk cId="1014589206" sldId="312"/>
            <ac:picMk id="5" creationId="{CC30E50C-E130-CD06-03FA-F59A15B8DAAC}"/>
          </ac:picMkLst>
        </pc:picChg>
        <pc:picChg chg="del">
          <ac:chgData name="Jack Smith" userId="dbea2dea-657b-4cf4-aa11-c44613916e1e" providerId="ADAL" clId="{0983830F-297E-4739-818C-B37309434286}" dt="2023-09-26T20:51:56.952" v="1788" actId="478"/>
          <ac:picMkLst>
            <pc:docMk/>
            <pc:sldMk cId="1014589206" sldId="312"/>
            <ac:picMk id="8" creationId="{C7605543-F56E-889E-19E5-087F4A0CDB5F}"/>
          </ac:picMkLst>
        </pc:picChg>
        <pc:picChg chg="del">
          <ac:chgData name="Jack Smith" userId="dbea2dea-657b-4cf4-aa11-c44613916e1e" providerId="ADAL" clId="{0983830F-297E-4739-818C-B37309434286}" dt="2023-09-26T20:51:56.400" v="1787" actId="478"/>
          <ac:picMkLst>
            <pc:docMk/>
            <pc:sldMk cId="1014589206" sldId="312"/>
            <ac:picMk id="10" creationId="{B7FC1AB5-4ADB-D2D1-4A5A-03A18D444909}"/>
          </ac:picMkLst>
        </pc:picChg>
      </pc:sldChg>
      <pc:sldChg chg="addSp delSp modSp add mod ord">
        <pc:chgData name="Jack Smith" userId="dbea2dea-657b-4cf4-aa11-c44613916e1e" providerId="ADAL" clId="{0983830F-297E-4739-818C-B37309434286}" dt="2023-09-26T21:30:21.794" v="2028" actId="1076"/>
        <pc:sldMkLst>
          <pc:docMk/>
          <pc:sldMk cId="3065295414" sldId="313"/>
        </pc:sldMkLst>
        <pc:spChg chg="mod">
          <ac:chgData name="Jack Smith" userId="dbea2dea-657b-4cf4-aa11-c44613916e1e" providerId="ADAL" clId="{0983830F-297E-4739-818C-B37309434286}" dt="2023-09-26T21:30:17.808" v="2027" actId="1076"/>
          <ac:spMkLst>
            <pc:docMk/>
            <pc:sldMk cId="3065295414" sldId="313"/>
            <ac:spMk id="6" creationId="{FA20C85E-78D6-AE2E-7826-2D97ED741035}"/>
          </ac:spMkLst>
        </pc:spChg>
        <pc:picChg chg="del">
          <ac:chgData name="Jack Smith" userId="dbea2dea-657b-4cf4-aa11-c44613916e1e" providerId="ADAL" clId="{0983830F-297E-4739-818C-B37309434286}" dt="2023-09-26T20:56:56.141" v="1812" actId="478"/>
          <ac:picMkLst>
            <pc:docMk/>
            <pc:sldMk cId="3065295414" sldId="313"/>
            <ac:picMk id="3" creationId="{28EEC2C4-2CB9-6C96-2F51-0AA89337B5A1}"/>
          </ac:picMkLst>
        </pc:picChg>
        <pc:picChg chg="add mod">
          <ac:chgData name="Jack Smith" userId="dbea2dea-657b-4cf4-aa11-c44613916e1e" providerId="ADAL" clId="{0983830F-297E-4739-818C-B37309434286}" dt="2023-09-26T21:30:21.794" v="2028" actId="1076"/>
          <ac:picMkLst>
            <pc:docMk/>
            <pc:sldMk cId="3065295414" sldId="313"/>
            <ac:picMk id="4" creationId="{3D668196-BC1B-3402-FB48-045CD19AA8E6}"/>
          </ac:picMkLst>
        </pc:picChg>
        <pc:picChg chg="mod">
          <ac:chgData name="Jack Smith" userId="dbea2dea-657b-4cf4-aa11-c44613916e1e" providerId="ADAL" clId="{0983830F-297E-4739-818C-B37309434286}" dt="2023-09-26T21:30:21.794" v="2028" actId="1076"/>
          <ac:picMkLst>
            <pc:docMk/>
            <pc:sldMk cId="3065295414" sldId="313"/>
            <ac:picMk id="5" creationId="{CC30E50C-E130-CD06-03FA-F59A15B8DAAC}"/>
          </ac:picMkLst>
        </pc:picChg>
      </pc:sldChg>
      <pc:sldChg chg="modSp add mod">
        <pc:chgData name="Jack Smith" userId="dbea2dea-657b-4cf4-aa11-c44613916e1e" providerId="ADAL" clId="{0983830F-297E-4739-818C-B37309434286}" dt="2023-09-27T11:41:40.147" v="2631" actId="1076"/>
        <pc:sldMkLst>
          <pc:docMk/>
          <pc:sldMk cId="529871175" sldId="314"/>
        </pc:sldMkLst>
        <pc:grpChg chg="mod">
          <ac:chgData name="Jack Smith" userId="dbea2dea-657b-4cf4-aa11-c44613916e1e" providerId="ADAL" clId="{0983830F-297E-4739-818C-B37309434286}" dt="2023-09-27T11:41:40.147" v="2631" actId="1076"/>
          <ac:grpSpMkLst>
            <pc:docMk/>
            <pc:sldMk cId="529871175" sldId="314"/>
            <ac:grpSpMk id="14" creationId="{CD2BD890-F80B-8B2A-9C6C-75B320DEF1AC}"/>
          </ac:grpSpMkLst>
        </pc:grpChg>
      </pc:sldChg>
      <pc:sldChg chg="addSp modSp add mod">
        <pc:chgData name="Jack Smith" userId="dbea2dea-657b-4cf4-aa11-c44613916e1e" providerId="ADAL" clId="{0983830F-297E-4739-818C-B37309434286}" dt="2023-09-26T21:43:05.564" v="2151"/>
        <pc:sldMkLst>
          <pc:docMk/>
          <pc:sldMk cId="154635428" sldId="315"/>
        </pc:sldMkLst>
        <pc:spChg chg="mod">
          <ac:chgData name="Jack Smith" userId="dbea2dea-657b-4cf4-aa11-c44613916e1e" providerId="ADAL" clId="{0983830F-297E-4739-818C-B37309434286}" dt="2023-09-26T21:41:07.723" v="2140"/>
          <ac:spMkLst>
            <pc:docMk/>
            <pc:sldMk cId="154635428" sldId="315"/>
            <ac:spMk id="10" creationId="{D75A0808-82CF-B916-2862-F72027EE83E7}"/>
          </ac:spMkLst>
        </pc:spChg>
        <pc:spChg chg="mod">
          <ac:chgData name="Jack Smith" userId="dbea2dea-657b-4cf4-aa11-c44613916e1e" providerId="ADAL" clId="{0983830F-297E-4739-818C-B37309434286}" dt="2023-09-26T21:41:07.723" v="2140"/>
          <ac:spMkLst>
            <pc:docMk/>
            <pc:sldMk cId="154635428" sldId="315"/>
            <ac:spMk id="11" creationId="{A085E663-FC1C-0B75-DC32-1C1F2141C509}"/>
          </ac:spMkLst>
        </pc:spChg>
        <pc:spChg chg="add mod">
          <ac:chgData name="Jack Smith" userId="dbea2dea-657b-4cf4-aa11-c44613916e1e" providerId="ADAL" clId="{0983830F-297E-4739-818C-B37309434286}" dt="2023-09-26T21:43:05.564" v="2151"/>
          <ac:spMkLst>
            <pc:docMk/>
            <pc:sldMk cId="154635428" sldId="315"/>
            <ac:spMk id="12" creationId="{06215FC3-21D7-516F-58A3-72EC71F5002C}"/>
          </ac:spMkLst>
        </pc:spChg>
        <pc:grpChg chg="add mod">
          <ac:chgData name="Jack Smith" userId="dbea2dea-657b-4cf4-aa11-c44613916e1e" providerId="ADAL" clId="{0983830F-297E-4739-818C-B37309434286}" dt="2023-09-26T21:42:33.899" v="2150" actId="14100"/>
          <ac:grpSpMkLst>
            <pc:docMk/>
            <pc:sldMk cId="154635428" sldId="315"/>
            <ac:grpSpMk id="2" creationId="{D800A9FA-057D-1C9F-FD16-3185D28BAAB4}"/>
          </ac:grpSpMkLst>
        </pc:grpChg>
        <pc:grpChg chg="mod">
          <ac:chgData name="Jack Smith" userId="dbea2dea-657b-4cf4-aa11-c44613916e1e" providerId="ADAL" clId="{0983830F-297E-4739-818C-B37309434286}" dt="2023-09-26T21:41:07.723" v="2140"/>
          <ac:grpSpMkLst>
            <pc:docMk/>
            <pc:sldMk cId="154635428" sldId="315"/>
            <ac:grpSpMk id="9" creationId="{4DA8E520-FE6C-D07C-5E30-9E7AC4BDC0E8}"/>
          </ac:grpSpMkLst>
        </pc:grpChg>
        <pc:graphicFrameChg chg="mod">
          <ac:chgData name="Jack Smith" userId="dbea2dea-657b-4cf4-aa11-c44613916e1e" providerId="ADAL" clId="{0983830F-297E-4739-818C-B37309434286}" dt="2023-09-26T21:41:07.723" v="2140"/>
          <ac:graphicFrameMkLst>
            <pc:docMk/>
            <pc:sldMk cId="154635428" sldId="315"/>
            <ac:graphicFrameMk id="3" creationId="{86BE63F4-D762-4FC2-D478-6394257BE561}"/>
          </ac:graphicFrameMkLst>
        </pc:graphicFrameChg>
        <pc:graphicFrameChg chg="mod">
          <ac:chgData name="Jack Smith" userId="dbea2dea-657b-4cf4-aa11-c44613916e1e" providerId="ADAL" clId="{0983830F-297E-4739-818C-B37309434286}" dt="2023-09-26T21:41:07.723" v="2140"/>
          <ac:graphicFrameMkLst>
            <pc:docMk/>
            <pc:sldMk cId="154635428" sldId="315"/>
            <ac:graphicFrameMk id="4" creationId="{EBCD6810-7880-0EBF-9A3F-E3364831C840}"/>
          </ac:graphicFrameMkLst>
        </pc:graphicFrameChg>
        <pc:graphicFrameChg chg="mod">
          <ac:chgData name="Jack Smith" userId="dbea2dea-657b-4cf4-aa11-c44613916e1e" providerId="ADAL" clId="{0983830F-297E-4739-818C-B37309434286}" dt="2023-09-26T21:41:07.723" v="2140"/>
          <ac:graphicFrameMkLst>
            <pc:docMk/>
            <pc:sldMk cId="154635428" sldId="315"/>
            <ac:graphicFrameMk id="5" creationId="{A999E6BE-7AF7-CFFF-ECFF-38D9E79644CF}"/>
          </ac:graphicFrameMkLst>
        </pc:graphicFrameChg>
        <pc:graphicFrameChg chg="mod">
          <ac:chgData name="Jack Smith" userId="dbea2dea-657b-4cf4-aa11-c44613916e1e" providerId="ADAL" clId="{0983830F-297E-4739-818C-B37309434286}" dt="2023-09-26T21:41:07.723" v="2140"/>
          <ac:graphicFrameMkLst>
            <pc:docMk/>
            <pc:sldMk cId="154635428" sldId="315"/>
            <ac:graphicFrameMk id="6" creationId="{A159CABC-9F5B-F015-6012-400AB7C30D7B}"/>
          </ac:graphicFrameMkLst>
        </pc:graphicFrameChg>
        <pc:graphicFrameChg chg="mod">
          <ac:chgData name="Jack Smith" userId="dbea2dea-657b-4cf4-aa11-c44613916e1e" providerId="ADAL" clId="{0983830F-297E-4739-818C-B37309434286}" dt="2023-09-26T21:42:18.328" v="2146"/>
          <ac:graphicFrameMkLst>
            <pc:docMk/>
            <pc:sldMk cId="154635428" sldId="315"/>
            <ac:graphicFrameMk id="8" creationId="{45F8C7D8-9008-5307-5F09-4C7ECEA7EE2F}"/>
          </ac:graphicFrameMkLst>
        </pc:graphicFrameChg>
        <pc:picChg chg="mod">
          <ac:chgData name="Jack Smith" userId="dbea2dea-657b-4cf4-aa11-c44613916e1e" providerId="ADAL" clId="{0983830F-297E-4739-818C-B37309434286}" dt="2023-09-26T21:42:26.436" v="2148" actId="14100"/>
          <ac:picMkLst>
            <pc:docMk/>
            <pc:sldMk cId="154635428" sldId="315"/>
            <ac:picMk id="7" creationId="{F9F523CA-23EA-4009-78AF-506CBB9DD510}"/>
          </ac:picMkLst>
        </pc:picChg>
      </pc:sldChg>
      <pc:sldChg chg="add del">
        <pc:chgData name="Jack Smith" userId="dbea2dea-657b-4cf4-aa11-c44613916e1e" providerId="ADAL" clId="{0983830F-297E-4739-818C-B37309434286}" dt="2023-09-26T21:47:45.838" v="2155" actId="47"/>
        <pc:sldMkLst>
          <pc:docMk/>
          <pc:sldMk cId="2487552900" sldId="316"/>
        </pc:sldMkLst>
      </pc:sldChg>
      <pc:sldChg chg="modSp add mod">
        <pc:chgData name="Jack Smith" userId="dbea2dea-657b-4cf4-aa11-c44613916e1e" providerId="ADAL" clId="{0983830F-297E-4739-818C-B37309434286}" dt="2023-09-27T10:10:19.884" v="2538" actId="14100"/>
        <pc:sldMkLst>
          <pc:docMk/>
          <pc:sldMk cId="2935896492" sldId="317"/>
        </pc:sldMkLst>
        <pc:picChg chg="mod">
          <ac:chgData name="Jack Smith" userId="dbea2dea-657b-4cf4-aa11-c44613916e1e" providerId="ADAL" clId="{0983830F-297E-4739-818C-B37309434286}" dt="2023-09-27T10:10:19.884" v="2538" actId="14100"/>
          <ac:picMkLst>
            <pc:docMk/>
            <pc:sldMk cId="2935896492" sldId="317"/>
            <ac:picMk id="8" creationId="{C7605543-F56E-889E-19E5-087F4A0CDB5F}"/>
          </ac:picMkLst>
        </pc:picChg>
      </pc:sldChg>
      <pc:sldChg chg="addSp delSp modSp add mod">
        <pc:chgData name="Jack Smith" userId="dbea2dea-657b-4cf4-aa11-c44613916e1e" providerId="ADAL" clId="{0983830F-297E-4739-818C-B37309434286}" dt="2023-09-27T10:09:38.238" v="2536" actId="1076"/>
        <pc:sldMkLst>
          <pc:docMk/>
          <pc:sldMk cId="2678626300" sldId="318"/>
        </pc:sldMkLst>
        <pc:spChg chg="mod">
          <ac:chgData name="Jack Smith" userId="dbea2dea-657b-4cf4-aa11-c44613916e1e" providerId="ADAL" clId="{0983830F-297E-4739-818C-B37309434286}" dt="2023-09-26T22:06:38.997" v="2329"/>
          <ac:spMkLst>
            <pc:docMk/>
            <pc:sldMk cId="2678626300" sldId="318"/>
            <ac:spMk id="8" creationId="{C8F87EBA-66B3-F8FA-D4EC-CCF1C25342A1}"/>
          </ac:spMkLst>
        </pc:spChg>
        <pc:spChg chg="mod">
          <ac:chgData name="Jack Smith" userId="dbea2dea-657b-4cf4-aa11-c44613916e1e" providerId="ADAL" clId="{0983830F-297E-4739-818C-B37309434286}" dt="2023-09-26T22:06:38.997" v="2329"/>
          <ac:spMkLst>
            <pc:docMk/>
            <pc:sldMk cId="2678626300" sldId="318"/>
            <ac:spMk id="9" creationId="{FAF245DC-9BCD-6807-B6F8-740478E5C6BB}"/>
          </ac:spMkLst>
        </pc:spChg>
        <pc:spChg chg="mod">
          <ac:chgData name="Jack Smith" userId="dbea2dea-657b-4cf4-aa11-c44613916e1e" providerId="ADAL" clId="{0983830F-297E-4739-818C-B37309434286}" dt="2023-09-26T22:06:38.997" v="2329"/>
          <ac:spMkLst>
            <pc:docMk/>
            <pc:sldMk cId="2678626300" sldId="318"/>
            <ac:spMk id="10" creationId="{F323B7CE-2034-818C-4A09-D9473FBCE9F5}"/>
          </ac:spMkLst>
        </pc:spChg>
        <pc:spChg chg="mod">
          <ac:chgData name="Jack Smith" userId="dbea2dea-657b-4cf4-aa11-c44613916e1e" providerId="ADAL" clId="{0983830F-297E-4739-818C-B37309434286}" dt="2023-09-26T22:06:38.997" v="2329"/>
          <ac:spMkLst>
            <pc:docMk/>
            <pc:sldMk cId="2678626300" sldId="318"/>
            <ac:spMk id="12" creationId="{3F6B3E2A-1E77-707E-70F6-871ACB0FED71}"/>
          </ac:spMkLst>
        </pc:spChg>
        <pc:spChg chg="mod">
          <ac:chgData name="Jack Smith" userId="dbea2dea-657b-4cf4-aa11-c44613916e1e" providerId="ADAL" clId="{0983830F-297E-4739-818C-B37309434286}" dt="2023-09-26T22:06:38.997" v="2329"/>
          <ac:spMkLst>
            <pc:docMk/>
            <pc:sldMk cId="2678626300" sldId="318"/>
            <ac:spMk id="13" creationId="{A2E5A52A-DD57-9A5A-4F3B-1BC0746E6EE6}"/>
          </ac:spMkLst>
        </pc:spChg>
        <pc:spChg chg="mod">
          <ac:chgData name="Jack Smith" userId="dbea2dea-657b-4cf4-aa11-c44613916e1e" providerId="ADAL" clId="{0983830F-297E-4739-818C-B37309434286}" dt="2023-09-26T22:06:38.997" v="2329"/>
          <ac:spMkLst>
            <pc:docMk/>
            <pc:sldMk cId="2678626300" sldId="318"/>
            <ac:spMk id="14" creationId="{69C36206-2A2A-F271-4EC9-BA0B5F30F605}"/>
          </ac:spMkLst>
        </pc:spChg>
        <pc:spChg chg="mod">
          <ac:chgData name="Jack Smith" userId="dbea2dea-657b-4cf4-aa11-c44613916e1e" providerId="ADAL" clId="{0983830F-297E-4739-818C-B37309434286}" dt="2023-09-26T22:06:38.997" v="2329"/>
          <ac:spMkLst>
            <pc:docMk/>
            <pc:sldMk cId="2678626300" sldId="318"/>
            <ac:spMk id="15" creationId="{0E321E66-6CE6-241B-46F3-4873C6D39228}"/>
          </ac:spMkLst>
        </pc:spChg>
        <pc:spChg chg="del">
          <ac:chgData name="Jack Smith" userId="dbea2dea-657b-4cf4-aa11-c44613916e1e" providerId="ADAL" clId="{0983830F-297E-4739-818C-B37309434286}" dt="2023-09-26T22:06:20.113" v="2321" actId="478"/>
          <ac:spMkLst>
            <pc:docMk/>
            <pc:sldMk cId="2678626300" sldId="318"/>
            <ac:spMk id="16" creationId="{96EB4C5F-C7A1-FD7F-6BB8-76BCA218EEEB}"/>
          </ac:spMkLst>
        </pc:spChg>
        <pc:spChg chg="del">
          <ac:chgData name="Jack Smith" userId="dbea2dea-657b-4cf4-aa11-c44613916e1e" providerId="ADAL" clId="{0983830F-297E-4739-818C-B37309434286}" dt="2023-09-26T22:06:20.113" v="2321" actId="478"/>
          <ac:spMkLst>
            <pc:docMk/>
            <pc:sldMk cId="2678626300" sldId="318"/>
            <ac:spMk id="17" creationId="{88896F45-E9AB-554F-F729-AF63902447C1}"/>
          </ac:spMkLst>
        </pc:spChg>
        <pc:spChg chg="del">
          <ac:chgData name="Jack Smith" userId="dbea2dea-657b-4cf4-aa11-c44613916e1e" providerId="ADAL" clId="{0983830F-297E-4739-818C-B37309434286}" dt="2023-09-26T22:06:20.113" v="2321" actId="478"/>
          <ac:spMkLst>
            <pc:docMk/>
            <pc:sldMk cId="2678626300" sldId="318"/>
            <ac:spMk id="18" creationId="{951550F6-96D4-3D96-018A-89666C2A80EB}"/>
          </ac:spMkLst>
        </pc:spChg>
        <pc:spChg chg="del">
          <ac:chgData name="Jack Smith" userId="dbea2dea-657b-4cf4-aa11-c44613916e1e" providerId="ADAL" clId="{0983830F-297E-4739-818C-B37309434286}" dt="2023-09-26T22:06:20.113" v="2321" actId="478"/>
          <ac:spMkLst>
            <pc:docMk/>
            <pc:sldMk cId="2678626300" sldId="318"/>
            <ac:spMk id="27" creationId="{8FF09B11-00DE-0237-33BA-AA7AFB8B64A0}"/>
          </ac:spMkLst>
        </pc:spChg>
        <pc:spChg chg="del mod">
          <ac:chgData name="Jack Smith" userId="dbea2dea-657b-4cf4-aa11-c44613916e1e" providerId="ADAL" clId="{0983830F-297E-4739-818C-B37309434286}" dt="2023-09-26T22:06:26.157" v="2326" actId="478"/>
          <ac:spMkLst>
            <pc:docMk/>
            <pc:sldMk cId="2678626300" sldId="318"/>
            <ac:spMk id="28" creationId="{31E6F7D1-87A0-7E90-368A-4D6C632D0245}"/>
          </ac:spMkLst>
        </pc:spChg>
        <pc:spChg chg="del">
          <ac:chgData name="Jack Smith" userId="dbea2dea-657b-4cf4-aa11-c44613916e1e" providerId="ADAL" clId="{0983830F-297E-4739-818C-B37309434286}" dt="2023-09-26T22:06:27.633" v="2327" actId="478"/>
          <ac:spMkLst>
            <pc:docMk/>
            <pc:sldMk cId="2678626300" sldId="318"/>
            <ac:spMk id="29" creationId="{7394FE95-0501-9A77-2D82-B4915F839226}"/>
          </ac:spMkLst>
        </pc:spChg>
        <pc:spChg chg="del">
          <ac:chgData name="Jack Smith" userId="dbea2dea-657b-4cf4-aa11-c44613916e1e" providerId="ADAL" clId="{0983830F-297E-4739-818C-B37309434286}" dt="2023-09-26T22:06:29.116" v="2328" actId="478"/>
          <ac:spMkLst>
            <pc:docMk/>
            <pc:sldMk cId="2678626300" sldId="318"/>
            <ac:spMk id="30" creationId="{FFF642DF-60DB-84BC-28B3-A78D4197E248}"/>
          </ac:spMkLst>
        </pc:spChg>
        <pc:spChg chg="mod">
          <ac:chgData name="Jack Smith" userId="dbea2dea-657b-4cf4-aa11-c44613916e1e" providerId="ADAL" clId="{0983830F-297E-4739-818C-B37309434286}" dt="2023-09-26T22:06:38.997" v="2329"/>
          <ac:spMkLst>
            <pc:docMk/>
            <pc:sldMk cId="2678626300" sldId="318"/>
            <ac:spMk id="34" creationId="{470A9D3B-4FFB-B765-755C-61AF15999893}"/>
          </ac:spMkLst>
        </pc:spChg>
        <pc:spChg chg="mod">
          <ac:chgData name="Jack Smith" userId="dbea2dea-657b-4cf4-aa11-c44613916e1e" providerId="ADAL" clId="{0983830F-297E-4739-818C-B37309434286}" dt="2023-09-26T22:06:38.997" v="2329"/>
          <ac:spMkLst>
            <pc:docMk/>
            <pc:sldMk cId="2678626300" sldId="318"/>
            <ac:spMk id="35" creationId="{54A5D7E1-F699-639A-6BE0-274D9445B973}"/>
          </ac:spMkLst>
        </pc:spChg>
        <pc:spChg chg="mod">
          <ac:chgData name="Jack Smith" userId="dbea2dea-657b-4cf4-aa11-c44613916e1e" providerId="ADAL" clId="{0983830F-297E-4739-818C-B37309434286}" dt="2023-09-27T10:09:38.238" v="2536" actId="1076"/>
          <ac:spMkLst>
            <pc:docMk/>
            <pc:sldMk cId="2678626300" sldId="318"/>
            <ac:spMk id="39" creationId="{EE144925-3623-64C0-D171-868265B43C87}"/>
          </ac:spMkLst>
        </pc:spChg>
        <pc:spChg chg="mod">
          <ac:chgData name="Jack Smith" userId="dbea2dea-657b-4cf4-aa11-c44613916e1e" providerId="ADAL" clId="{0983830F-297E-4739-818C-B37309434286}" dt="2023-09-27T10:09:33.027" v="2535" actId="1076"/>
          <ac:spMkLst>
            <pc:docMk/>
            <pc:sldMk cId="2678626300" sldId="318"/>
            <ac:spMk id="40" creationId="{88686024-E860-A06E-0E73-12E73E63E477}"/>
          </ac:spMkLst>
        </pc:spChg>
        <pc:spChg chg="mod">
          <ac:chgData name="Jack Smith" userId="dbea2dea-657b-4cf4-aa11-c44613916e1e" providerId="ADAL" clId="{0983830F-297E-4739-818C-B37309434286}" dt="2023-09-26T22:06:38.997" v="2329"/>
          <ac:spMkLst>
            <pc:docMk/>
            <pc:sldMk cId="2678626300" sldId="318"/>
            <ac:spMk id="41" creationId="{1BEE3B70-C480-7F01-082E-6698FAC2B607}"/>
          </ac:spMkLst>
        </pc:spChg>
        <pc:spChg chg="mod">
          <ac:chgData name="Jack Smith" userId="dbea2dea-657b-4cf4-aa11-c44613916e1e" providerId="ADAL" clId="{0983830F-297E-4739-818C-B37309434286}" dt="2023-09-26T22:06:38.997" v="2329"/>
          <ac:spMkLst>
            <pc:docMk/>
            <pc:sldMk cId="2678626300" sldId="318"/>
            <ac:spMk id="42" creationId="{70F2C852-A9DB-7F7E-1458-3D97048EED4F}"/>
          </ac:spMkLst>
        </pc:spChg>
        <pc:spChg chg="mod">
          <ac:chgData name="Jack Smith" userId="dbea2dea-657b-4cf4-aa11-c44613916e1e" providerId="ADAL" clId="{0983830F-297E-4739-818C-B37309434286}" dt="2023-09-26T22:07:40.695" v="2335"/>
          <ac:spMkLst>
            <pc:docMk/>
            <pc:sldMk cId="2678626300" sldId="318"/>
            <ac:spMk id="47" creationId="{DCC9DCDA-99B0-9E15-019A-395A149CEA52}"/>
          </ac:spMkLst>
        </pc:spChg>
        <pc:spChg chg="mod">
          <ac:chgData name="Jack Smith" userId="dbea2dea-657b-4cf4-aa11-c44613916e1e" providerId="ADAL" clId="{0983830F-297E-4739-818C-B37309434286}" dt="2023-09-26T22:07:40.695" v="2335"/>
          <ac:spMkLst>
            <pc:docMk/>
            <pc:sldMk cId="2678626300" sldId="318"/>
            <ac:spMk id="48" creationId="{989E2BC4-5A09-EF31-B71D-BE31E09633DA}"/>
          </ac:spMkLst>
        </pc:spChg>
        <pc:spChg chg="add del mod">
          <ac:chgData name="Jack Smith" userId="dbea2dea-657b-4cf4-aa11-c44613916e1e" providerId="ADAL" clId="{0983830F-297E-4739-818C-B37309434286}" dt="2023-09-26T22:07:56.797" v="2341" actId="478"/>
          <ac:spMkLst>
            <pc:docMk/>
            <pc:sldMk cId="2678626300" sldId="318"/>
            <ac:spMk id="49" creationId="{9C2B3D57-F6B2-23C3-47E1-0D7235E09CD2}"/>
          </ac:spMkLst>
        </pc:spChg>
        <pc:spChg chg="add mod">
          <ac:chgData name="Jack Smith" userId="dbea2dea-657b-4cf4-aa11-c44613916e1e" providerId="ADAL" clId="{0983830F-297E-4739-818C-B37309434286}" dt="2023-09-26T22:08:17.282" v="2344" actId="1076"/>
          <ac:spMkLst>
            <pc:docMk/>
            <pc:sldMk cId="2678626300" sldId="318"/>
            <ac:spMk id="50" creationId="{C9BF3FB0-B7BC-8013-336B-00691D7CDF98}"/>
          </ac:spMkLst>
        </pc:spChg>
        <pc:grpChg chg="add del mod">
          <ac:chgData name="Jack Smith" userId="dbea2dea-657b-4cf4-aa11-c44613916e1e" providerId="ADAL" clId="{0983830F-297E-4739-818C-B37309434286}" dt="2023-09-26T22:06:49.602" v="2331" actId="478"/>
          <ac:grpSpMkLst>
            <pc:docMk/>
            <pc:sldMk cId="2678626300" sldId="318"/>
            <ac:grpSpMk id="3" creationId="{6B35C248-9DB9-F44F-6301-4C634429AB47}"/>
          </ac:grpSpMkLst>
        </pc:grpChg>
        <pc:grpChg chg="mod">
          <ac:chgData name="Jack Smith" userId="dbea2dea-657b-4cf4-aa11-c44613916e1e" providerId="ADAL" clId="{0983830F-297E-4739-818C-B37309434286}" dt="2023-09-26T22:06:38.997" v="2329"/>
          <ac:grpSpMkLst>
            <pc:docMk/>
            <pc:sldMk cId="2678626300" sldId="318"/>
            <ac:grpSpMk id="5" creationId="{A5883C17-A716-68B8-97EF-B1AEA90D690E}"/>
          </ac:grpSpMkLst>
        </pc:grpChg>
        <pc:grpChg chg="mod">
          <ac:chgData name="Jack Smith" userId="dbea2dea-657b-4cf4-aa11-c44613916e1e" providerId="ADAL" clId="{0983830F-297E-4739-818C-B37309434286}" dt="2023-09-26T22:06:38.997" v="2329"/>
          <ac:grpSpMkLst>
            <pc:docMk/>
            <pc:sldMk cId="2678626300" sldId="318"/>
            <ac:grpSpMk id="6" creationId="{3400BC9C-7691-5C67-0A70-60D120B6B0EC}"/>
          </ac:grpSpMkLst>
        </pc:grpChg>
        <pc:grpChg chg="mod">
          <ac:chgData name="Jack Smith" userId="dbea2dea-657b-4cf4-aa11-c44613916e1e" providerId="ADAL" clId="{0983830F-297E-4739-818C-B37309434286}" dt="2023-09-26T22:06:38.997" v="2329"/>
          <ac:grpSpMkLst>
            <pc:docMk/>
            <pc:sldMk cId="2678626300" sldId="318"/>
            <ac:grpSpMk id="7" creationId="{D1B31671-D7A9-5E4F-F244-C27A712510AC}"/>
          </ac:grpSpMkLst>
        </pc:grpChg>
        <pc:grpChg chg="add mod">
          <ac:chgData name="Jack Smith" userId="dbea2dea-657b-4cf4-aa11-c44613916e1e" providerId="ADAL" clId="{0983830F-297E-4739-818C-B37309434286}" dt="2023-09-26T22:07:45.569" v="2338" actId="1076"/>
          <ac:grpSpMkLst>
            <pc:docMk/>
            <pc:sldMk cId="2678626300" sldId="318"/>
            <ac:grpSpMk id="44" creationId="{13A27851-B58C-A78D-9B4A-658D2F66EB1C}"/>
          </ac:grpSpMkLst>
        </pc:grpChg>
        <pc:picChg chg="mod">
          <ac:chgData name="Jack Smith" userId="dbea2dea-657b-4cf4-aa11-c44613916e1e" providerId="ADAL" clId="{0983830F-297E-4739-818C-B37309434286}" dt="2023-09-26T22:06:38.997" v="2329"/>
          <ac:picMkLst>
            <pc:docMk/>
            <pc:sldMk cId="2678626300" sldId="318"/>
            <ac:picMk id="4" creationId="{E18B1940-A285-34E0-1AD7-D78DBCC7D5DE}"/>
          </ac:picMkLst>
        </pc:picChg>
        <pc:picChg chg="mod">
          <ac:chgData name="Jack Smith" userId="dbea2dea-657b-4cf4-aa11-c44613916e1e" providerId="ADAL" clId="{0983830F-297E-4739-818C-B37309434286}" dt="2023-09-26T22:06:38.997" v="2329"/>
          <ac:picMkLst>
            <pc:docMk/>
            <pc:sldMk cId="2678626300" sldId="318"/>
            <ac:picMk id="11" creationId="{293183FF-14EC-0857-2241-BD2CAC34AAA8}"/>
          </ac:picMkLst>
        </pc:picChg>
        <pc:picChg chg="mod">
          <ac:chgData name="Jack Smith" userId="dbea2dea-657b-4cf4-aa11-c44613916e1e" providerId="ADAL" clId="{0983830F-297E-4739-818C-B37309434286}" dt="2023-09-26T22:06:38.997" v="2329"/>
          <ac:picMkLst>
            <pc:docMk/>
            <pc:sldMk cId="2678626300" sldId="318"/>
            <ac:picMk id="31" creationId="{F3535CC0-2FD2-558B-CC87-6319338617DB}"/>
          </ac:picMkLst>
        </pc:picChg>
        <pc:picChg chg="add mod">
          <ac:chgData name="Jack Smith" userId="dbea2dea-657b-4cf4-aa11-c44613916e1e" providerId="ADAL" clId="{0983830F-297E-4739-818C-B37309434286}" dt="2023-09-26T22:06:55.970" v="2334" actId="1076"/>
          <ac:picMkLst>
            <pc:docMk/>
            <pc:sldMk cId="2678626300" sldId="318"/>
            <ac:picMk id="43" creationId="{094EC28F-B6A4-8AD4-4654-27459FE12E00}"/>
          </ac:picMkLst>
        </pc:picChg>
        <pc:picChg chg="mod">
          <ac:chgData name="Jack Smith" userId="dbea2dea-657b-4cf4-aa11-c44613916e1e" providerId="ADAL" clId="{0983830F-297E-4739-818C-B37309434286}" dt="2023-09-26T22:07:40.695" v="2335"/>
          <ac:picMkLst>
            <pc:docMk/>
            <pc:sldMk cId="2678626300" sldId="318"/>
            <ac:picMk id="45" creationId="{3FACD5E1-D837-8156-77F6-CF8493C10666}"/>
          </ac:picMkLst>
        </pc:picChg>
        <pc:picChg chg="mod">
          <ac:chgData name="Jack Smith" userId="dbea2dea-657b-4cf4-aa11-c44613916e1e" providerId="ADAL" clId="{0983830F-297E-4739-818C-B37309434286}" dt="2023-09-26T22:07:40.695" v="2335"/>
          <ac:picMkLst>
            <pc:docMk/>
            <pc:sldMk cId="2678626300" sldId="318"/>
            <ac:picMk id="46" creationId="{4EB89772-B148-2FDE-E5DB-C28223B10F96}"/>
          </ac:picMkLst>
        </pc:picChg>
        <pc:cxnChg chg="del">
          <ac:chgData name="Jack Smith" userId="dbea2dea-657b-4cf4-aa11-c44613916e1e" providerId="ADAL" clId="{0983830F-297E-4739-818C-B37309434286}" dt="2023-09-26T22:06:20.113" v="2321" actId="478"/>
          <ac:cxnSpMkLst>
            <pc:docMk/>
            <pc:sldMk cId="2678626300" sldId="318"/>
            <ac:cxnSpMk id="19" creationId="{01DBC007-FB50-A403-4178-EC22C380A938}"/>
          </ac:cxnSpMkLst>
        </pc:cxnChg>
        <pc:cxnChg chg="del">
          <ac:chgData name="Jack Smith" userId="dbea2dea-657b-4cf4-aa11-c44613916e1e" providerId="ADAL" clId="{0983830F-297E-4739-818C-B37309434286}" dt="2023-09-26T22:06:20.113" v="2321" actId="478"/>
          <ac:cxnSpMkLst>
            <pc:docMk/>
            <pc:sldMk cId="2678626300" sldId="318"/>
            <ac:cxnSpMk id="20" creationId="{26075A28-71D2-5FA6-5AB7-E08CA8FF76F5}"/>
          </ac:cxnSpMkLst>
        </pc:cxnChg>
        <pc:cxnChg chg="del">
          <ac:chgData name="Jack Smith" userId="dbea2dea-657b-4cf4-aa11-c44613916e1e" providerId="ADAL" clId="{0983830F-297E-4739-818C-B37309434286}" dt="2023-09-26T22:06:21.575" v="2322" actId="478"/>
          <ac:cxnSpMkLst>
            <pc:docMk/>
            <pc:sldMk cId="2678626300" sldId="318"/>
            <ac:cxnSpMk id="21" creationId="{E7009144-57FF-747E-AD92-D14EFD85B352}"/>
          </ac:cxnSpMkLst>
        </pc:cxnChg>
        <pc:cxnChg chg="del">
          <ac:chgData name="Jack Smith" userId="dbea2dea-657b-4cf4-aa11-c44613916e1e" providerId="ADAL" clId="{0983830F-297E-4739-818C-B37309434286}" dt="2023-09-26T22:06:22.313" v="2323" actId="478"/>
          <ac:cxnSpMkLst>
            <pc:docMk/>
            <pc:sldMk cId="2678626300" sldId="318"/>
            <ac:cxnSpMk id="22" creationId="{C63D2586-3F84-547B-035A-15F878D6CB0E}"/>
          </ac:cxnSpMkLst>
        </pc:cxnChg>
        <pc:cxnChg chg="del">
          <ac:chgData name="Jack Smith" userId="dbea2dea-657b-4cf4-aa11-c44613916e1e" providerId="ADAL" clId="{0983830F-297E-4739-818C-B37309434286}" dt="2023-09-26T22:06:23.045" v="2324" actId="478"/>
          <ac:cxnSpMkLst>
            <pc:docMk/>
            <pc:sldMk cId="2678626300" sldId="318"/>
            <ac:cxnSpMk id="23" creationId="{CDC238B0-0BE4-87BA-A9FA-F1909E5C7B68}"/>
          </ac:cxnSpMkLst>
        </pc:cxnChg>
        <pc:cxnChg chg="del">
          <ac:chgData name="Jack Smith" userId="dbea2dea-657b-4cf4-aa11-c44613916e1e" providerId="ADAL" clId="{0983830F-297E-4739-818C-B37309434286}" dt="2023-09-26T22:06:20.113" v="2321" actId="478"/>
          <ac:cxnSpMkLst>
            <pc:docMk/>
            <pc:sldMk cId="2678626300" sldId="318"/>
            <ac:cxnSpMk id="24" creationId="{910D666D-7AC8-AA68-83DC-73EE78F51D98}"/>
          </ac:cxnSpMkLst>
        </pc:cxnChg>
        <pc:cxnChg chg="del">
          <ac:chgData name="Jack Smith" userId="dbea2dea-657b-4cf4-aa11-c44613916e1e" providerId="ADAL" clId="{0983830F-297E-4739-818C-B37309434286}" dt="2023-09-26T22:06:20.113" v="2321" actId="478"/>
          <ac:cxnSpMkLst>
            <pc:docMk/>
            <pc:sldMk cId="2678626300" sldId="318"/>
            <ac:cxnSpMk id="25" creationId="{9F800A44-6949-6E1D-7B63-BBDD91F151EE}"/>
          </ac:cxnSpMkLst>
        </pc:cxnChg>
        <pc:cxnChg chg="del">
          <ac:chgData name="Jack Smith" userId="dbea2dea-657b-4cf4-aa11-c44613916e1e" providerId="ADAL" clId="{0983830F-297E-4739-818C-B37309434286}" dt="2023-09-26T22:06:20.113" v="2321" actId="478"/>
          <ac:cxnSpMkLst>
            <pc:docMk/>
            <pc:sldMk cId="2678626300" sldId="318"/>
            <ac:cxnSpMk id="26" creationId="{55CCA042-3554-7B76-8DB5-A226D4F554EC}"/>
          </ac:cxnSpMkLst>
        </pc:cxnChg>
      </pc:sldChg>
      <pc:sldChg chg="add del">
        <pc:chgData name="Jack Smith" userId="dbea2dea-657b-4cf4-aa11-c44613916e1e" providerId="ADAL" clId="{0983830F-297E-4739-818C-B37309434286}" dt="2023-09-26T22:06:11.654" v="2320"/>
        <pc:sldMkLst>
          <pc:docMk/>
          <pc:sldMk cId="55236005" sldId="319"/>
        </pc:sldMkLst>
      </pc:sldChg>
      <pc:sldChg chg="modSp add">
        <pc:chgData name="Jack Smith" userId="dbea2dea-657b-4cf4-aa11-c44613916e1e" providerId="ADAL" clId="{0983830F-297E-4739-818C-B37309434286}" dt="2023-09-27T11:43:48.566" v="2639" actId="20577"/>
        <pc:sldMkLst>
          <pc:docMk/>
          <pc:sldMk cId="1942898885" sldId="319"/>
        </pc:sldMkLst>
        <pc:spChg chg="mod">
          <ac:chgData name="Jack Smith" userId="dbea2dea-657b-4cf4-aa11-c44613916e1e" providerId="ADAL" clId="{0983830F-297E-4739-818C-B37309434286}" dt="2023-09-27T11:43:48.566" v="2639" actId="20577"/>
          <ac:spMkLst>
            <pc:docMk/>
            <pc:sldMk cId="1942898885" sldId="319"/>
            <ac:spMk id="3" creationId="{4B05BAB2-ABA3-32E7-F142-B1AD8432478F}"/>
          </ac:spMkLst>
        </pc:spChg>
      </pc:sldChg>
      <pc:sldMasterChg chg="modSldLayout">
        <pc:chgData name="Jack Smith" userId="dbea2dea-657b-4cf4-aa11-c44613916e1e" providerId="ADAL" clId="{0983830F-297E-4739-818C-B37309434286}" dt="2023-09-26T10:23:43.893" v="1108"/>
        <pc:sldMasterMkLst>
          <pc:docMk/>
          <pc:sldMasterMk cId="2246242161" sldId="2147483660"/>
        </pc:sldMasterMkLst>
        <pc:sldLayoutChg chg="addSp modSp">
          <pc:chgData name="Jack Smith" userId="dbea2dea-657b-4cf4-aa11-c44613916e1e" providerId="ADAL" clId="{0983830F-297E-4739-818C-B37309434286}" dt="2023-09-26T10:23:43.893" v="1108"/>
          <pc:sldLayoutMkLst>
            <pc:docMk/>
            <pc:sldMasterMk cId="2246242161" sldId="2147483660"/>
            <pc:sldLayoutMk cId="2394161440" sldId="2147483687"/>
          </pc:sldLayoutMkLst>
          <pc:spChg chg="add mod">
            <ac:chgData name="Jack Smith" userId="dbea2dea-657b-4cf4-aa11-c44613916e1e" providerId="ADAL" clId="{0983830F-297E-4739-818C-B37309434286}" dt="2023-09-26T10:23:43.893" v="1108"/>
            <ac:spMkLst>
              <pc:docMk/>
              <pc:sldMasterMk cId="2246242161" sldId="2147483660"/>
              <pc:sldLayoutMk cId="2394161440" sldId="2147483687"/>
              <ac:spMk id="2" creationId="{87E41425-73C6-F765-A392-D0630613F39E}"/>
            </ac:spMkLst>
          </pc:spChg>
        </pc:sldLayoutChg>
      </pc:sldMasterChg>
      <pc:sldMasterChg chg="addSp modSldLayout">
        <pc:chgData name="Jack Smith" userId="dbea2dea-657b-4cf4-aa11-c44613916e1e" providerId="ADAL" clId="{0983830F-297E-4739-818C-B37309434286}" dt="2023-09-20T10:13:42.825" v="84"/>
        <pc:sldMasterMkLst>
          <pc:docMk/>
          <pc:sldMasterMk cId="895350179" sldId="2147483688"/>
        </pc:sldMasterMkLst>
        <pc:spChg chg="add">
          <ac:chgData name="Jack Smith" userId="dbea2dea-657b-4cf4-aa11-c44613916e1e" providerId="ADAL" clId="{0983830F-297E-4739-818C-B37309434286}" dt="2023-09-20T10:13:42.825" v="84"/>
          <ac:spMkLst>
            <pc:docMk/>
            <pc:sldMasterMk cId="895350179" sldId="2147483688"/>
            <ac:spMk id="11" creationId="{2CB8FC90-0033-6BFF-788D-5416A0F3CA90}"/>
          </ac:spMkLst>
        </pc:spChg>
        <pc:spChg chg="add">
          <ac:chgData name="Jack Smith" userId="dbea2dea-657b-4cf4-aa11-c44613916e1e" providerId="ADAL" clId="{0983830F-297E-4739-818C-B37309434286}" dt="2023-09-20T10:13:42.825" v="84"/>
          <ac:spMkLst>
            <pc:docMk/>
            <pc:sldMasterMk cId="895350179" sldId="2147483688"/>
            <ac:spMk id="12" creationId="{3D6B709E-8EA6-4294-ABB7-46DEA74E85D9}"/>
          </ac:spMkLst>
        </pc:spChg>
        <pc:spChg chg="add">
          <ac:chgData name="Jack Smith" userId="dbea2dea-657b-4cf4-aa11-c44613916e1e" providerId="ADAL" clId="{0983830F-297E-4739-818C-B37309434286}" dt="2023-09-20T10:13:42.825" v="84"/>
          <ac:spMkLst>
            <pc:docMk/>
            <pc:sldMasterMk cId="895350179" sldId="2147483688"/>
            <ac:spMk id="14" creationId="{5EE97E38-9049-C5B4-C290-065DA8BA2AEB}"/>
          </ac:spMkLst>
        </pc:spChg>
        <pc:picChg chg="add">
          <ac:chgData name="Jack Smith" userId="dbea2dea-657b-4cf4-aa11-c44613916e1e" providerId="ADAL" clId="{0983830F-297E-4739-818C-B37309434286}" dt="2023-09-20T10:13:42.825" v="84"/>
          <ac:picMkLst>
            <pc:docMk/>
            <pc:sldMasterMk cId="895350179" sldId="2147483688"/>
            <ac:picMk id="8" creationId="{AD6E5F19-F6FA-CF70-1C6B-5BB4861C3A8E}"/>
          </ac:picMkLst>
        </pc:picChg>
        <pc:cxnChg chg="add">
          <ac:chgData name="Jack Smith" userId="dbea2dea-657b-4cf4-aa11-c44613916e1e" providerId="ADAL" clId="{0983830F-297E-4739-818C-B37309434286}" dt="2023-09-20T10:13:42.825" v="84"/>
          <ac:cxnSpMkLst>
            <pc:docMk/>
            <pc:sldMasterMk cId="895350179" sldId="2147483688"/>
            <ac:cxnSpMk id="13" creationId="{CFD54FE3-3282-91C0-B15D-492C9EE7E7C6}"/>
          </ac:cxnSpMkLst>
        </pc:cxnChg>
        <pc:sldLayoutChg chg="addSp">
          <pc:chgData name="Jack Smith" userId="dbea2dea-657b-4cf4-aa11-c44613916e1e" providerId="ADAL" clId="{0983830F-297E-4739-818C-B37309434286}" dt="2023-09-20T10:13:42.825" v="84"/>
          <pc:sldLayoutMkLst>
            <pc:docMk/>
            <pc:sldMasterMk cId="895350179" sldId="2147483688"/>
            <pc:sldLayoutMk cId="1714388528" sldId="2147483689"/>
          </pc:sldLayoutMkLst>
          <pc:spChg chg="add">
            <ac:chgData name="Jack Smith" userId="dbea2dea-657b-4cf4-aa11-c44613916e1e" providerId="ADAL" clId="{0983830F-297E-4739-818C-B37309434286}" dt="2023-09-20T10:13:42.825" v="84"/>
            <ac:spMkLst>
              <pc:docMk/>
              <pc:sldMasterMk cId="895350179" sldId="2147483688"/>
              <pc:sldLayoutMk cId="1714388528" sldId="2147483689"/>
              <ac:spMk id="10" creationId="{FF2B6176-A036-19E8-654B-B1043A56F67C}"/>
            </ac:spMkLst>
          </pc:spChg>
        </pc:sldLayoutChg>
      </pc:sldMasterChg>
      <pc:sldMasterChg chg="addSp modSldLayout">
        <pc:chgData name="Jack Smith" userId="dbea2dea-657b-4cf4-aa11-c44613916e1e" providerId="ADAL" clId="{0983830F-297E-4739-818C-B37309434286}" dt="2023-09-20T10:14:29.009" v="95"/>
        <pc:sldMasterMkLst>
          <pc:docMk/>
          <pc:sldMasterMk cId="1694768988" sldId="2147483702"/>
        </pc:sldMasterMkLst>
        <pc:spChg chg="add">
          <ac:chgData name="Jack Smith" userId="dbea2dea-657b-4cf4-aa11-c44613916e1e" providerId="ADAL" clId="{0983830F-297E-4739-818C-B37309434286}" dt="2023-09-20T10:14:29.009" v="95"/>
          <ac:spMkLst>
            <pc:docMk/>
            <pc:sldMasterMk cId="1694768988" sldId="2147483702"/>
            <ac:spMk id="8" creationId="{B10EBA1A-8019-15FD-855C-2CA91CBCF298}"/>
          </ac:spMkLst>
        </pc:spChg>
        <pc:spChg chg="add">
          <ac:chgData name="Jack Smith" userId="dbea2dea-657b-4cf4-aa11-c44613916e1e" providerId="ADAL" clId="{0983830F-297E-4739-818C-B37309434286}" dt="2023-09-20T10:14:29.009" v="95"/>
          <ac:spMkLst>
            <pc:docMk/>
            <pc:sldMasterMk cId="1694768988" sldId="2147483702"/>
            <ac:spMk id="9" creationId="{8474709E-67B2-99B8-493A-C06A7117BC1A}"/>
          </ac:spMkLst>
        </pc:spChg>
        <pc:spChg chg="add">
          <ac:chgData name="Jack Smith" userId="dbea2dea-657b-4cf4-aa11-c44613916e1e" providerId="ADAL" clId="{0983830F-297E-4739-818C-B37309434286}" dt="2023-09-20T10:14:29.009" v="95"/>
          <ac:spMkLst>
            <pc:docMk/>
            <pc:sldMasterMk cId="1694768988" sldId="2147483702"/>
            <ac:spMk id="11" creationId="{5ABB9AE6-EDE7-6EDB-1163-CBEF99A29D14}"/>
          </ac:spMkLst>
        </pc:spChg>
        <pc:picChg chg="add">
          <ac:chgData name="Jack Smith" userId="dbea2dea-657b-4cf4-aa11-c44613916e1e" providerId="ADAL" clId="{0983830F-297E-4739-818C-B37309434286}" dt="2023-09-20T10:14:29.009" v="95"/>
          <ac:picMkLst>
            <pc:docMk/>
            <pc:sldMasterMk cId="1694768988" sldId="2147483702"/>
            <ac:picMk id="7" creationId="{D9823E57-4314-9CE2-C0DB-1E96BA0296D3}"/>
          </ac:picMkLst>
        </pc:picChg>
        <pc:cxnChg chg="add">
          <ac:chgData name="Jack Smith" userId="dbea2dea-657b-4cf4-aa11-c44613916e1e" providerId="ADAL" clId="{0983830F-297E-4739-818C-B37309434286}" dt="2023-09-20T10:14:29.009" v="95"/>
          <ac:cxnSpMkLst>
            <pc:docMk/>
            <pc:sldMasterMk cId="1694768988" sldId="2147483702"/>
            <ac:cxnSpMk id="10" creationId="{A516A5F6-BB6D-BD03-2A38-578FFA9AFAB2}"/>
          </ac:cxnSpMkLst>
        </pc:cxnChg>
        <pc:sldLayoutChg chg="addSp">
          <pc:chgData name="Jack Smith" userId="dbea2dea-657b-4cf4-aa11-c44613916e1e" providerId="ADAL" clId="{0983830F-297E-4739-818C-B37309434286}" dt="2023-09-20T10:14:29.009" v="95"/>
          <pc:sldLayoutMkLst>
            <pc:docMk/>
            <pc:sldMasterMk cId="1694768988" sldId="2147483702"/>
            <pc:sldLayoutMk cId="2498344614" sldId="2147483703"/>
          </pc:sldLayoutMkLst>
          <pc:spChg chg="add">
            <ac:chgData name="Jack Smith" userId="dbea2dea-657b-4cf4-aa11-c44613916e1e" providerId="ADAL" clId="{0983830F-297E-4739-818C-B37309434286}" dt="2023-09-20T10:14:29.009" v="95"/>
            <ac:spMkLst>
              <pc:docMk/>
              <pc:sldMasterMk cId="1694768988" sldId="2147483702"/>
              <pc:sldLayoutMk cId="2498344614" sldId="2147483703"/>
              <ac:spMk id="7" creationId="{CE9A3A00-A640-AD42-7406-B0C6DE6EED43}"/>
            </ac:spMkLst>
          </pc:spChg>
        </pc:sldLayoutChg>
      </pc:sldMasterChg>
      <pc:sldMasterChg chg="addSp modSldLayout">
        <pc:chgData name="Jack Smith" userId="dbea2dea-657b-4cf4-aa11-c44613916e1e" providerId="ADAL" clId="{0983830F-297E-4739-818C-B37309434286}" dt="2023-09-20T10:14:34.078" v="100"/>
        <pc:sldMasterMkLst>
          <pc:docMk/>
          <pc:sldMasterMk cId="125904011" sldId="2147483716"/>
        </pc:sldMasterMkLst>
        <pc:spChg chg="add">
          <ac:chgData name="Jack Smith" userId="dbea2dea-657b-4cf4-aa11-c44613916e1e" providerId="ADAL" clId="{0983830F-297E-4739-818C-B37309434286}" dt="2023-09-20T10:14:34.078" v="100"/>
          <ac:spMkLst>
            <pc:docMk/>
            <pc:sldMasterMk cId="125904011" sldId="2147483716"/>
            <ac:spMk id="8" creationId="{141DDC4C-3124-F5CB-E9C0-CB296B0CA42A}"/>
          </ac:spMkLst>
        </pc:spChg>
        <pc:spChg chg="add">
          <ac:chgData name="Jack Smith" userId="dbea2dea-657b-4cf4-aa11-c44613916e1e" providerId="ADAL" clId="{0983830F-297E-4739-818C-B37309434286}" dt="2023-09-20T10:14:34.078" v="100"/>
          <ac:spMkLst>
            <pc:docMk/>
            <pc:sldMasterMk cId="125904011" sldId="2147483716"/>
            <ac:spMk id="9" creationId="{AE2D61EA-A550-72D4-2C99-1CE5742079D4}"/>
          </ac:spMkLst>
        </pc:spChg>
        <pc:spChg chg="add">
          <ac:chgData name="Jack Smith" userId="dbea2dea-657b-4cf4-aa11-c44613916e1e" providerId="ADAL" clId="{0983830F-297E-4739-818C-B37309434286}" dt="2023-09-20T10:14:34.078" v="100"/>
          <ac:spMkLst>
            <pc:docMk/>
            <pc:sldMasterMk cId="125904011" sldId="2147483716"/>
            <ac:spMk id="11" creationId="{8236A504-34C6-6984-B8CB-CB9251054EA2}"/>
          </ac:spMkLst>
        </pc:spChg>
        <pc:picChg chg="add">
          <ac:chgData name="Jack Smith" userId="dbea2dea-657b-4cf4-aa11-c44613916e1e" providerId="ADAL" clId="{0983830F-297E-4739-818C-B37309434286}" dt="2023-09-20T10:14:34.078" v="100"/>
          <ac:picMkLst>
            <pc:docMk/>
            <pc:sldMasterMk cId="125904011" sldId="2147483716"/>
            <ac:picMk id="7" creationId="{FBF4EC5E-CC13-AAC9-9860-CA77D4D2E0B7}"/>
          </ac:picMkLst>
        </pc:picChg>
        <pc:cxnChg chg="add">
          <ac:chgData name="Jack Smith" userId="dbea2dea-657b-4cf4-aa11-c44613916e1e" providerId="ADAL" clId="{0983830F-297E-4739-818C-B37309434286}" dt="2023-09-20T10:14:34.078" v="100"/>
          <ac:cxnSpMkLst>
            <pc:docMk/>
            <pc:sldMasterMk cId="125904011" sldId="2147483716"/>
            <ac:cxnSpMk id="10" creationId="{6F650CDB-C2D5-ECCD-639F-5A3087064DE3}"/>
          </ac:cxnSpMkLst>
        </pc:cxnChg>
        <pc:sldLayoutChg chg="addSp">
          <pc:chgData name="Jack Smith" userId="dbea2dea-657b-4cf4-aa11-c44613916e1e" providerId="ADAL" clId="{0983830F-297E-4739-818C-B37309434286}" dt="2023-09-20T10:14:34.078" v="100"/>
          <pc:sldLayoutMkLst>
            <pc:docMk/>
            <pc:sldMasterMk cId="125904011" sldId="2147483716"/>
            <pc:sldLayoutMk cId="4209938746" sldId="2147483717"/>
          </pc:sldLayoutMkLst>
          <pc:spChg chg="add">
            <ac:chgData name="Jack Smith" userId="dbea2dea-657b-4cf4-aa11-c44613916e1e" providerId="ADAL" clId="{0983830F-297E-4739-818C-B37309434286}" dt="2023-09-20T10:14:34.078" v="100"/>
            <ac:spMkLst>
              <pc:docMk/>
              <pc:sldMasterMk cId="125904011" sldId="2147483716"/>
              <pc:sldLayoutMk cId="4209938746" sldId="2147483717"/>
              <ac:spMk id="7" creationId="{5A7835BD-0ACB-7229-AD1A-8D4D1ED4C5C6}"/>
            </ac:spMkLst>
          </pc:spChg>
        </pc:sldLayoutChg>
      </pc:sldMasterChg>
      <pc:sldMasterChg chg="addSp modSldLayout">
        <pc:chgData name="Jack Smith" userId="dbea2dea-657b-4cf4-aa11-c44613916e1e" providerId="ADAL" clId="{0983830F-297E-4739-818C-B37309434286}" dt="2023-09-20T10:14:35.305" v="101"/>
        <pc:sldMasterMkLst>
          <pc:docMk/>
          <pc:sldMasterMk cId="2171549148" sldId="2147483730"/>
        </pc:sldMasterMkLst>
        <pc:spChg chg="add">
          <ac:chgData name="Jack Smith" userId="dbea2dea-657b-4cf4-aa11-c44613916e1e" providerId="ADAL" clId="{0983830F-297E-4739-818C-B37309434286}" dt="2023-09-20T10:14:35.305" v="101"/>
          <ac:spMkLst>
            <pc:docMk/>
            <pc:sldMasterMk cId="2171549148" sldId="2147483730"/>
            <ac:spMk id="8" creationId="{62319A7E-77DD-BF37-81A5-CAC4AEF94852}"/>
          </ac:spMkLst>
        </pc:spChg>
        <pc:spChg chg="add">
          <ac:chgData name="Jack Smith" userId="dbea2dea-657b-4cf4-aa11-c44613916e1e" providerId="ADAL" clId="{0983830F-297E-4739-818C-B37309434286}" dt="2023-09-20T10:14:35.305" v="101"/>
          <ac:spMkLst>
            <pc:docMk/>
            <pc:sldMasterMk cId="2171549148" sldId="2147483730"/>
            <ac:spMk id="9" creationId="{5C8EA520-CE76-224C-8BF9-0F2C4B744A3B}"/>
          </ac:spMkLst>
        </pc:spChg>
        <pc:spChg chg="add">
          <ac:chgData name="Jack Smith" userId="dbea2dea-657b-4cf4-aa11-c44613916e1e" providerId="ADAL" clId="{0983830F-297E-4739-818C-B37309434286}" dt="2023-09-20T10:14:35.305" v="101"/>
          <ac:spMkLst>
            <pc:docMk/>
            <pc:sldMasterMk cId="2171549148" sldId="2147483730"/>
            <ac:spMk id="11" creationId="{1F838036-4C4D-1AAB-C536-05F624F5BCC8}"/>
          </ac:spMkLst>
        </pc:spChg>
        <pc:picChg chg="add">
          <ac:chgData name="Jack Smith" userId="dbea2dea-657b-4cf4-aa11-c44613916e1e" providerId="ADAL" clId="{0983830F-297E-4739-818C-B37309434286}" dt="2023-09-20T10:14:35.305" v="101"/>
          <ac:picMkLst>
            <pc:docMk/>
            <pc:sldMasterMk cId="2171549148" sldId="2147483730"/>
            <ac:picMk id="7" creationId="{31358814-6F53-9F58-D3A4-8D25878CC9BF}"/>
          </ac:picMkLst>
        </pc:picChg>
        <pc:cxnChg chg="add">
          <ac:chgData name="Jack Smith" userId="dbea2dea-657b-4cf4-aa11-c44613916e1e" providerId="ADAL" clId="{0983830F-297E-4739-818C-B37309434286}" dt="2023-09-20T10:14:35.305" v="101"/>
          <ac:cxnSpMkLst>
            <pc:docMk/>
            <pc:sldMasterMk cId="2171549148" sldId="2147483730"/>
            <ac:cxnSpMk id="10" creationId="{30E3D083-E48B-1896-8850-55D057D1AF0E}"/>
          </ac:cxnSpMkLst>
        </pc:cxnChg>
        <pc:sldLayoutChg chg="addSp">
          <pc:chgData name="Jack Smith" userId="dbea2dea-657b-4cf4-aa11-c44613916e1e" providerId="ADAL" clId="{0983830F-297E-4739-818C-B37309434286}" dt="2023-09-20T10:14:35.305" v="101"/>
          <pc:sldLayoutMkLst>
            <pc:docMk/>
            <pc:sldMasterMk cId="2171549148" sldId="2147483730"/>
            <pc:sldLayoutMk cId="2503265104" sldId="2147483731"/>
          </pc:sldLayoutMkLst>
          <pc:spChg chg="add">
            <ac:chgData name="Jack Smith" userId="dbea2dea-657b-4cf4-aa11-c44613916e1e" providerId="ADAL" clId="{0983830F-297E-4739-818C-B37309434286}" dt="2023-09-20T10:14:35.305" v="101"/>
            <ac:spMkLst>
              <pc:docMk/>
              <pc:sldMasterMk cId="2171549148" sldId="2147483730"/>
              <pc:sldLayoutMk cId="2503265104" sldId="2147483731"/>
              <ac:spMk id="7" creationId="{BA67AA39-6E96-AF79-BECF-299641E3D0E1}"/>
            </ac:spMkLst>
          </pc:spChg>
        </pc:sldLayoutChg>
      </pc:sldMasterChg>
      <pc:sldMasterChg chg="addSp modSldLayout">
        <pc:chgData name="Jack Smith" userId="dbea2dea-657b-4cf4-aa11-c44613916e1e" providerId="ADAL" clId="{0983830F-297E-4739-818C-B37309434286}" dt="2023-09-20T10:14:36.177" v="102"/>
        <pc:sldMasterMkLst>
          <pc:docMk/>
          <pc:sldMasterMk cId="2745828618" sldId="2147483744"/>
        </pc:sldMasterMkLst>
        <pc:spChg chg="add">
          <ac:chgData name="Jack Smith" userId="dbea2dea-657b-4cf4-aa11-c44613916e1e" providerId="ADAL" clId="{0983830F-297E-4739-818C-B37309434286}" dt="2023-09-20T10:14:36.177" v="102"/>
          <ac:spMkLst>
            <pc:docMk/>
            <pc:sldMasterMk cId="2745828618" sldId="2147483744"/>
            <ac:spMk id="8" creationId="{B635C198-7BFD-463F-3AC8-D907436E270F}"/>
          </ac:spMkLst>
        </pc:spChg>
        <pc:spChg chg="add">
          <ac:chgData name="Jack Smith" userId="dbea2dea-657b-4cf4-aa11-c44613916e1e" providerId="ADAL" clId="{0983830F-297E-4739-818C-B37309434286}" dt="2023-09-20T10:14:36.177" v="102"/>
          <ac:spMkLst>
            <pc:docMk/>
            <pc:sldMasterMk cId="2745828618" sldId="2147483744"/>
            <ac:spMk id="9" creationId="{FCF78821-F0FC-38A1-E189-2068AA3C9F65}"/>
          </ac:spMkLst>
        </pc:spChg>
        <pc:spChg chg="add">
          <ac:chgData name="Jack Smith" userId="dbea2dea-657b-4cf4-aa11-c44613916e1e" providerId="ADAL" clId="{0983830F-297E-4739-818C-B37309434286}" dt="2023-09-20T10:14:36.177" v="102"/>
          <ac:spMkLst>
            <pc:docMk/>
            <pc:sldMasterMk cId="2745828618" sldId="2147483744"/>
            <ac:spMk id="11" creationId="{5BE9DA91-6615-FB0A-4C4C-7901057492F2}"/>
          </ac:spMkLst>
        </pc:spChg>
        <pc:picChg chg="add">
          <ac:chgData name="Jack Smith" userId="dbea2dea-657b-4cf4-aa11-c44613916e1e" providerId="ADAL" clId="{0983830F-297E-4739-818C-B37309434286}" dt="2023-09-20T10:14:36.177" v="102"/>
          <ac:picMkLst>
            <pc:docMk/>
            <pc:sldMasterMk cId="2745828618" sldId="2147483744"/>
            <ac:picMk id="7" creationId="{6CA1B5FD-620F-A77E-B6A2-9987803C0A3E}"/>
          </ac:picMkLst>
        </pc:picChg>
        <pc:cxnChg chg="add">
          <ac:chgData name="Jack Smith" userId="dbea2dea-657b-4cf4-aa11-c44613916e1e" providerId="ADAL" clId="{0983830F-297E-4739-818C-B37309434286}" dt="2023-09-20T10:14:36.177" v="102"/>
          <ac:cxnSpMkLst>
            <pc:docMk/>
            <pc:sldMasterMk cId="2745828618" sldId="2147483744"/>
            <ac:cxnSpMk id="10" creationId="{7B70C6DB-F0BD-D3E0-249E-F19CCD4E579B}"/>
          </ac:cxnSpMkLst>
        </pc:cxnChg>
        <pc:sldLayoutChg chg="addSp">
          <pc:chgData name="Jack Smith" userId="dbea2dea-657b-4cf4-aa11-c44613916e1e" providerId="ADAL" clId="{0983830F-297E-4739-818C-B37309434286}" dt="2023-09-20T10:14:36.177" v="102"/>
          <pc:sldLayoutMkLst>
            <pc:docMk/>
            <pc:sldMasterMk cId="2745828618" sldId="2147483744"/>
            <pc:sldLayoutMk cId="3925605473" sldId="2147483745"/>
          </pc:sldLayoutMkLst>
          <pc:spChg chg="add">
            <ac:chgData name="Jack Smith" userId="dbea2dea-657b-4cf4-aa11-c44613916e1e" providerId="ADAL" clId="{0983830F-297E-4739-818C-B37309434286}" dt="2023-09-20T10:14:36.177" v="102"/>
            <ac:spMkLst>
              <pc:docMk/>
              <pc:sldMasterMk cId="2745828618" sldId="2147483744"/>
              <pc:sldLayoutMk cId="3925605473" sldId="2147483745"/>
              <ac:spMk id="7" creationId="{DACBF7F1-83A1-64ED-A83E-10545BF124EA}"/>
            </ac:spMkLst>
          </pc:spChg>
        </pc:sldLayoutChg>
      </pc:sldMasterChg>
      <pc:sldMasterChg chg="addSp delSp mod modSldLayout">
        <pc:chgData name="Jack Smith" userId="dbea2dea-657b-4cf4-aa11-c44613916e1e" providerId="ADAL" clId="{0983830F-297E-4739-818C-B37309434286}" dt="2023-09-27T11:32:23.801" v="2611" actId="1076"/>
        <pc:sldMasterMkLst>
          <pc:docMk/>
          <pc:sldMasterMk cId="774314030" sldId="2147483758"/>
        </pc:sldMasterMkLst>
        <pc:spChg chg="add">
          <ac:chgData name="Jack Smith" userId="dbea2dea-657b-4cf4-aa11-c44613916e1e" providerId="ADAL" clId="{0983830F-297E-4739-818C-B37309434286}" dt="2023-09-20T10:14:48.877" v="108"/>
          <ac:spMkLst>
            <pc:docMk/>
            <pc:sldMasterMk cId="774314030" sldId="2147483758"/>
            <ac:spMk id="8" creationId="{A2BC03B9-0E36-349B-78BE-F211ECF9D981}"/>
          </ac:spMkLst>
        </pc:spChg>
        <pc:spChg chg="add">
          <ac:chgData name="Jack Smith" userId="dbea2dea-657b-4cf4-aa11-c44613916e1e" providerId="ADAL" clId="{0983830F-297E-4739-818C-B37309434286}" dt="2023-09-20T10:14:48.877" v="108"/>
          <ac:spMkLst>
            <pc:docMk/>
            <pc:sldMasterMk cId="774314030" sldId="2147483758"/>
            <ac:spMk id="9" creationId="{E3D6176E-27B8-3D21-77AA-B7FF8CB4BAF2}"/>
          </ac:spMkLst>
        </pc:spChg>
        <pc:spChg chg="add">
          <ac:chgData name="Jack Smith" userId="dbea2dea-657b-4cf4-aa11-c44613916e1e" providerId="ADAL" clId="{0983830F-297E-4739-818C-B37309434286}" dt="2023-09-20T10:14:48.877" v="108"/>
          <ac:spMkLst>
            <pc:docMk/>
            <pc:sldMasterMk cId="774314030" sldId="2147483758"/>
            <ac:spMk id="11" creationId="{7583A32F-61AA-79CC-641C-B95990AAF7E7}"/>
          </ac:spMkLst>
        </pc:spChg>
        <pc:picChg chg="add del">
          <ac:chgData name="Jack Smith" userId="dbea2dea-657b-4cf4-aa11-c44613916e1e" providerId="ADAL" clId="{0983830F-297E-4739-818C-B37309434286}" dt="2023-09-25T17:30:08.479" v="167" actId="478"/>
          <ac:picMkLst>
            <pc:docMk/>
            <pc:sldMasterMk cId="774314030" sldId="2147483758"/>
            <ac:picMk id="7" creationId="{EFCB8848-81F6-3E6E-1F4E-B034BB472451}"/>
          </ac:picMkLst>
        </pc:picChg>
        <pc:cxnChg chg="add del">
          <ac:chgData name="Jack Smith" userId="dbea2dea-657b-4cf4-aa11-c44613916e1e" providerId="ADAL" clId="{0983830F-297E-4739-818C-B37309434286}" dt="2023-09-25T17:30:09.563" v="168" actId="478"/>
          <ac:cxnSpMkLst>
            <pc:docMk/>
            <pc:sldMasterMk cId="774314030" sldId="2147483758"/>
            <ac:cxnSpMk id="10" creationId="{A4D68CFC-403D-236B-1C22-0B7078C29C29}"/>
          </ac:cxnSpMkLst>
        </pc:cxnChg>
        <pc:sldLayoutChg chg="addSp">
          <pc:chgData name="Jack Smith" userId="dbea2dea-657b-4cf4-aa11-c44613916e1e" providerId="ADAL" clId="{0983830F-297E-4739-818C-B37309434286}" dt="2023-09-20T10:14:48.877" v="108"/>
          <pc:sldLayoutMkLst>
            <pc:docMk/>
            <pc:sldMasterMk cId="774314030" sldId="2147483758"/>
            <pc:sldLayoutMk cId="1821528807" sldId="2147483759"/>
          </pc:sldLayoutMkLst>
          <pc:spChg chg="add">
            <ac:chgData name="Jack Smith" userId="dbea2dea-657b-4cf4-aa11-c44613916e1e" providerId="ADAL" clId="{0983830F-297E-4739-818C-B37309434286}" dt="2023-09-20T10:14:48.877" v="108"/>
            <ac:spMkLst>
              <pc:docMk/>
              <pc:sldMasterMk cId="774314030" sldId="2147483758"/>
              <pc:sldLayoutMk cId="1821528807" sldId="2147483759"/>
              <ac:spMk id="7" creationId="{8521E04D-90E7-3014-A53A-254BE546E759}"/>
            </ac:spMkLst>
          </pc:spChg>
        </pc:sldLayoutChg>
        <pc:sldLayoutChg chg="addSp delSp modSp">
          <pc:chgData name="Jack Smith" userId="dbea2dea-657b-4cf4-aa11-c44613916e1e" providerId="ADAL" clId="{0983830F-297E-4739-818C-B37309434286}" dt="2023-09-25T17:25:59.394" v="166"/>
          <pc:sldLayoutMkLst>
            <pc:docMk/>
            <pc:sldMasterMk cId="774314030" sldId="2147483758"/>
            <pc:sldLayoutMk cId="1076998725" sldId="2147483761"/>
          </pc:sldLayoutMkLst>
          <pc:spChg chg="del">
            <ac:chgData name="Jack Smith" userId="dbea2dea-657b-4cf4-aa11-c44613916e1e" providerId="ADAL" clId="{0983830F-297E-4739-818C-B37309434286}" dt="2023-09-25T17:25:57.091" v="163"/>
            <ac:spMkLst>
              <pc:docMk/>
              <pc:sldMasterMk cId="774314030" sldId="2147483758"/>
              <pc:sldLayoutMk cId="1076998725" sldId="2147483761"/>
              <ac:spMk id="2" creationId="{96ABE18D-5E13-3A98-C113-9417C2064C01}"/>
            </ac:spMkLst>
          </pc:spChg>
          <pc:spChg chg="del">
            <ac:chgData name="Jack Smith" userId="dbea2dea-657b-4cf4-aa11-c44613916e1e" providerId="ADAL" clId="{0983830F-297E-4739-818C-B37309434286}" dt="2023-09-25T17:25:58.858" v="165"/>
            <ac:spMkLst>
              <pc:docMk/>
              <pc:sldMasterMk cId="774314030" sldId="2147483758"/>
              <pc:sldLayoutMk cId="1076998725" sldId="2147483761"/>
              <ac:spMk id="4" creationId="{9FEC1609-07B7-F317-66CD-CE3835486C42}"/>
            </ac:spMkLst>
          </pc:spChg>
          <pc:spChg chg="del">
            <ac:chgData name="Jack Smith" userId="dbea2dea-657b-4cf4-aa11-c44613916e1e" providerId="ADAL" clId="{0983830F-297E-4739-818C-B37309434286}" dt="2023-09-25T17:25:58.858" v="165"/>
            <ac:spMkLst>
              <pc:docMk/>
              <pc:sldMasterMk cId="774314030" sldId="2147483758"/>
              <pc:sldLayoutMk cId="1076998725" sldId="2147483761"/>
              <ac:spMk id="5" creationId="{9BF78E1E-336A-A538-8FFC-FA31916FF7F4}"/>
            </ac:spMkLst>
          </pc:spChg>
          <pc:spChg chg="del">
            <ac:chgData name="Jack Smith" userId="dbea2dea-657b-4cf4-aa11-c44613916e1e" providerId="ADAL" clId="{0983830F-297E-4739-818C-B37309434286}" dt="2023-09-25T17:25:58.858" v="165"/>
            <ac:spMkLst>
              <pc:docMk/>
              <pc:sldMasterMk cId="774314030" sldId="2147483758"/>
              <pc:sldLayoutMk cId="1076998725" sldId="2147483761"/>
              <ac:spMk id="6" creationId="{AF665182-C865-408C-BF0E-A5B0CFE7607B}"/>
            </ac:spMkLst>
          </pc:spChg>
          <pc:spChg chg="add mod">
            <ac:chgData name="Jack Smith" userId="dbea2dea-657b-4cf4-aa11-c44613916e1e" providerId="ADAL" clId="{0983830F-297E-4739-818C-B37309434286}" dt="2023-09-25T17:25:57.658" v="164"/>
            <ac:spMkLst>
              <pc:docMk/>
              <pc:sldMasterMk cId="774314030" sldId="2147483758"/>
              <pc:sldLayoutMk cId="1076998725" sldId="2147483761"/>
              <ac:spMk id="7" creationId="{2DA6691D-5DDD-651D-C3F5-40D3EC8DAB07}"/>
            </ac:spMkLst>
          </pc:spChg>
          <pc:spChg chg="add mod">
            <ac:chgData name="Jack Smith" userId="dbea2dea-657b-4cf4-aa11-c44613916e1e" providerId="ADAL" clId="{0983830F-297E-4739-818C-B37309434286}" dt="2023-09-25T17:25:59.394" v="166"/>
            <ac:spMkLst>
              <pc:docMk/>
              <pc:sldMasterMk cId="774314030" sldId="2147483758"/>
              <pc:sldLayoutMk cId="1076998725" sldId="2147483761"/>
              <ac:spMk id="8" creationId="{28B051CE-E252-A539-B6B5-DD53C288ED07}"/>
            </ac:spMkLst>
          </pc:spChg>
          <pc:spChg chg="add mod">
            <ac:chgData name="Jack Smith" userId="dbea2dea-657b-4cf4-aa11-c44613916e1e" providerId="ADAL" clId="{0983830F-297E-4739-818C-B37309434286}" dt="2023-09-25T17:25:59.394" v="166"/>
            <ac:spMkLst>
              <pc:docMk/>
              <pc:sldMasterMk cId="774314030" sldId="2147483758"/>
              <pc:sldLayoutMk cId="1076998725" sldId="2147483761"/>
              <ac:spMk id="9" creationId="{B47E9915-713E-22DE-9B78-AFC91CE01C89}"/>
            </ac:spMkLst>
          </pc:spChg>
          <pc:spChg chg="add mod">
            <ac:chgData name="Jack Smith" userId="dbea2dea-657b-4cf4-aa11-c44613916e1e" providerId="ADAL" clId="{0983830F-297E-4739-818C-B37309434286}" dt="2023-09-25T17:25:59.394" v="166"/>
            <ac:spMkLst>
              <pc:docMk/>
              <pc:sldMasterMk cId="774314030" sldId="2147483758"/>
              <pc:sldLayoutMk cId="1076998725" sldId="2147483761"/>
              <ac:spMk id="10" creationId="{9EC553BB-625F-2628-521D-B95AE5DFE6B0}"/>
            </ac:spMkLst>
          </pc:spChg>
        </pc:sldLayoutChg>
        <pc:sldLayoutChg chg="addSp delSp modSp mod">
          <pc:chgData name="Jack Smith" userId="dbea2dea-657b-4cf4-aa11-c44613916e1e" providerId="ADAL" clId="{0983830F-297E-4739-818C-B37309434286}" dt="2023-09-27T11:32:23.801" v="2611" actId="1076"/>
          <pc:sldLayoutMkLst>
            <pc:docMk/>
            <pc:sldMasterMk cId="774314030" sldId="2147483758"/>
            <pc:sldLayoutMk cId="2340130278" sldId="2147483762"/>
          </pc:sldLayoutMkLst>
          <pc:spChg chg="mod">
            <ac:chgData name="Jack Smith" userId="dbea2dea-657b-4cf4-aa11-c44613916e1e" providerId="ADAL" clId="{0983830F-297E-4739-818C-B37309434286}" dt="2023-09-27T11:32:23.801" v="2611" actId="1076"/>
            <ac:spMkLst>
              <pc:docMk/>
              <pc:sldMasterMk cId="774314030" sldId="2147483758"/>
              <pc:sldLayoutMk cId="2340130278" sldId="2147483762"/>
              <ac:spMk id="2" creationId="{3E8851C5-853B-AFBC-B019-B3FB97994327}"/>
            </ac:spMkLst>
          </pc:spChg>
          <pc:spChg chg="mod">
            <ac:chgData name="Jack Smith" userId="dbea2dea-657b-4cf4-aa11-c44613916e1e" providerId="ADAL" clId="{0983830F-297E-4739-818C-B37309434286}" dt="2023-09-26T10:20:20.350" v="1107" actId="1076"/>
            <ac:spMkLst>
              <pc:docMk/>
              <pc:sldMasterMk cId="774314030" sldId="2147483758"/>
              <pc:sldLayoutMk cId="2340130278" sldId="2147483762"/>
              <ac:spMk id="6" creationId="{02C855B6-2EEE-7A4E-C44D-2C81129C5481}"/>
            </ac:spMkLst>
          </pc:spChg>
          <pc:spChg chg="add del mod">
            <ac:chgData name="Jack Smith" userId="dbea2dea-657b-4cf4-aa11-c44613916e1e" providerId="ADAL" clId="{0983830F-297E-4739-818C-B37309434286}" dt="2023-09-26T21:14:29.844" v="1999" actId="478"/>
            <ac:spMkLst>
              <pc:docMk/>
              <pc:sldMasterMk cId="774314030" sldId="2147483758"/>
              <pc:sldLayoutMk cId="2340130278" sldId="2147483762"/>
              <ac:spMk id="8" creationId="{144CAC3E-54F7-902F-5AE8-599FB79CE8AC}"/>
            </ac:spMkLst>
          </pc:spChg>
          <pc:spChg chg="mod">
            <ac:chgData name="Jack Smith" userId="dbea2dea-657b-4cf4-aa11-c44613916e1e" providerId="ADAL" clId="{0983830F-297E-4739-818C-B37309434286}" dt="2023-09-26T21:14:40.963" v="2000"/>
            <ac:spMkLst>
              <pc:docMk/>
              <pc:sldMasterMk cId="774314030" sldId="2147483758"/>
              <pc:sldLayoutMk cId="2340130278" sldId="2147483762"/>
              <ac:spMk id="10" creationId="{60A8C3D6-2D87-FC91-F69C-39FB222FD95D}"/>
            </ac:spMkLst>
          </pc:spChg>
          <pc:spChg chg="mod">
            <ac:chgData name="Jack Smith" userId="dbea2dea-657b-4cf4-aa11-c44613916e1e" providerId="ADAL" clId="{0983830F-297E-4739-818C-B37309434286}" dt="2023-09-26T21:14:40.963" v="2000"/>
            <ac:spMkLst>
              <pc:docMk/>
              <pc:sldMasterMk cId="774314030" sldId="2147483758"/>
              <pc:sldLayoutMk cId="2340130278" sldId="2147483762"/>
              <ac:spMk id="11" creationId="{43D5B715-9FE6-932D-8CB8-E8CAF756F5C2}"/>
            </ac:spMkLst>
          </pc:spChg>
          <pc:grpChg chg="add mod ord">
            <ac:chgData name="Jack Smith" userId="dbea2dea-657b-4cf4-aa11-c44613916e1e" providerId="ADAL" clId="{0983830F-297E-4739-818C-B37309434286}" dt="2023-09-27T11:32:19.563" v="2610" actId="1076"/>
            <ac:grpSpMkLst>
              <pc:docMk/>
              <pc:sldMasterMk cId="774314030" sldId="2147483758"/>
              <pc:sldLayoutMk cId="2340130278" sldId="2147483762"/>
              <ac:grpSpMk id="9" creationId="{5B84D53E-EC30-AFE4-4873-98EE7453FD28}"/>
            </ac:grpSpMkLst>
          </pc:grpChg>
          <pc:picChg chg="mod">
            <ac:chgData name="Jack Smith" userId="dbea2dea-657b-4cf4-aa11-c44613916e1e" providerId="ADAL" clId="{0983830F-297E-4739-818C-B37309434286}" dt="2023-09-26T21:14:40.963" v="2000"/>
            <ac:picMkLst>
              <pc:docMk/>
              <pc:sldMasterMk cId="774314030" sldId="2147483758"/>
              <pc:sldLayoutMk cId="2340130278" sldId="2147483762"/>
              <ac:picMk id="12" creationId="{0FE0E7D6-2201-9BFE-E11E-FCC643F84C70}"/>
            </ac:picMkLst>
          </pc:picChg>
        </pc:sldLayoutChg>
      </pc:sldMasterChg>
    </pc:docChg>
  </pc:docChgLst>
</pc:chgInfo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E44CB7-20F3-40FA-9D2C-6B37E0D61EF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18DD63A-0BF1-4FAC-8094-6596C7AF8241}">
      <dgm:prSet phldrT="[Text]"/>
      <dgm:spPr/>
      <dgm:t>
        <a:bodyPr/>
        <a:lstStyle/>
        <a:p>
          <a:r>
            <a:rPr lang="en-GB" dirty="0"/>
            <a:t>Machine learning</a:t>
          </a:r>
        </a:p>
      </dgm:t>
    </dgm:pt>
    <dgm:pt modelId="{8515F03B-A5EA-4E8B-B22A-1BEEF70949CE}" type="parTrans" cxnId="{2D1B6578-32BA-4B22-99B2-DD1C4EF82E6B}">
      <dgm:prSet/>
      <dgm:spPr/>
      <dgm:t>
        <a:bodyPr/>
        <a:lstStyle/>
        <a:p>
          <a:endParaRPr lang="en-GB"/>
        </a:p>
      </dgm:t>
    </dgm:pt>
    <dgm:pt modelId="{11D8AC37-D271-46EC-9202-D7B99647FF0F}" type="sibTrans" cxnId="{2D1B6578-32BA-4B22-99B2-DD1C4EF82E6B}">
      <dgm:prSet/>
      <dgm:spPr/>
      <dgm:t>
        <a:bodyPr/>
        <a:lstStyle/>
        <a:p>
          <a:endParaRPr lang="en-GB"/>
        </a:p>
      </dgm:t>
    </dgm:pt>
    <dgm:pt modelId="{9CFD257F-5DEE-4EA4-A387-8A2FEDEC4ADA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Supervised</a:t>
          </a:r>
        </a:p>
      </dgm:t>
    </dgm:pt>
    <dgm:pt modelId="{7FF2AC41-3194-465B-AFBC-2A15467B660A}" type="parTrans" cxnId="{1707FA30-80D9-40AE-B634-71E7FEBC7780}">
      <dgm:prSet/>
      <dgm:spPr/>
      <dgm:t>
        <a:bodyPr/>
        <a:lstStyle/>
        <a:p>
          <a:endParaRPr lang="en-GB"/>
        </a:p>
      </dgm:t>
    </dgm:pt>
    <dgm:pt modelId="{4138FB20-CFBC-43C1-AEEB-8673ABBD0880}" type="sibTrans" cxnId="{1707FA30-80D9-40AE-B634-71E7FEBC7780}">
      <dgm:prSet/>
      <dgm:spPr/>
      <dgm:t>
        <a:bodyPr/>
        <a:lstStyle/>
        <a:p>
          <a:endParaRPr lang="en-GB"/>
        </a:p>
      </dgm:t>
    </dgm:pt>
    <dgm:pt modelId="{5ED2CC80-B5E8-4044-8988-64EA294D29D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GB" dirty="0"/>
            <a:t>Unsupervised</a:t>
          </a:r>
        </a:p>
      </dgm:t>
    </dgm:pt>
    <dgm:pt modelId="{5FDE7AB4-41FE-49B3-8F30-D1C5F45A845D}" type="parTrans" cxnId="{E9BAF3C6-C885-4C11-888F-9223A6A6C460}">
      <dgm:prSet/>
      <dgm:spPr/>
      <dgm:t>
        <a:bodyPr/>
        <a:lstStyle/>
        <a:p>
          <a:endParaRPr lang="en-GB"/>
        </a:p>
      </dgm:t>
    </dgm:pt>
    <dgm:pt modelId="{7EC438C9-EBB6-4684-9E9E-B1B0E2901CCB}" type="sibTrans" cxnId="{E9BAF3C6-C885-4C11-888F-9223A6A6C460}">
      <dgm:prSet/>
      <dgm:spPr/>
      <dgm:t>
        <a:bodyPr/>
        <a:lstStyle/>
        <a:p>
          <a:endParaRPr lang="en-GB"/>
        </a:p>
      </dgm:t>
    </dgm:pt>
    <dgm:pt modelId="{170681C0-9384-465B-83EC-DCEF890CA77A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GB" dirty="0"/>
            <a:t>Reinforcement</a:t>
          </a:r>
        </a:p>
      </dgm:t>
    </dgm:pt>
    <dgm:pt modelId="{0EE38F4B-3EC5-4865-9C4A-F28BDF292294}" type="parTrans" cxnId="{31ED9D74-2B70-4809-A1D2-CB9DFD5886DE}">
      <dgm:prSet/>
      <dgm:spPr/>
      <dgm:t>
        <a:bodyPr/>
        <a:lstStyle/>
        <a:p>
          <a:endParaRPr lang="en-GB"/>
        </a:p>
      </dgm:t>
    </dgm:pt>
    <dgm:pt modelId="{56BB3459-43FC-4A25-A325-22E1195F6B69}" type="sibTrans" cxnId="{31ED9D74-2B70-4809-A1D2-CB9DFD5886DE}">
      <dgm:prSet/>
      <dgm:spPr/>
      <dgm:t>
        <a:bodyPr/>
        <a:lstStyle/>
        <a:p>
          <a:endParaRPr lang="en-GB"/>
        </a:p>
      </dgm:t>
    </dgm:pt>
    <dgm:pt modelId="{20855C55-AEE2-4FEC-B3D0-596D095FEB86}" type="pres">
      <dgm:prSet presAssocID="{ECE44CB7-20F3-40FA-9D2C-6B37E0D61E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01A93D-6914-44D3-AF9E-1EF3CC102B54}" type="pres">
      <dgm:prSet presAssocID="{118DD63A-0BF1-4FAC-8094-6596C7AF8241}" presName="hierRoot1" presStyleCnt="0">
        <dgm:presLayoutVars>
          <dgm:hierBranch val="init"/>
        </dgm:presLayoutVars>
      </dgm:prSet>
      <dgm:spPr/>
    </dgm:pt>
    <dgm:pt modelId="{11B8A75C-DCAD-4A00-B2D5-34BA0147F0DF}" type="pres">
      <dgm:prSet presAssocID="{118DD63A-0BF1-4FAC-8094-6596C7AF8241}" presName="rootComposite1" presStyleCnt="0"/>
      <dgm:spPr/>
    </dgm:pt>
    <dgm:pt modelId="{C885E627-57EC-485F-A63B-86D93BF928D9}" type="pres">
      <dgm:prSet presAssocID="{118DD63A-0BF1-4FAC-8094-6596C7AF8241}" presName="rootText1" presStyleLbl="node0" presStyleIdx="0" presStyleCnt="1">
        <dgm:presLayoutVars>
          <dgm:chPref val="3"/>
        </dgm:presLayoutVars>
      </dgm:prSet>
      <dgm:spPr/>
    </dgm:pt>
    <dgm:pt modelId="{86110F45-9DC0-480C-9678-58EC6324FF2C}" type="pres">
      <dgm:prSet presAssocID="{118DD63A-0BF1-4FAC-8094-6596C7AF8241}" presName="rootConnector1" presStyleLbl="node1" presStyleIdx="0" presStyleCnt="0"/>
      <dgm:spPr/>
    </dgm:pt>
    <dgm:pt modelId="{7089D52F-6F85-48A7-A5F9-BA9D7FF80597}" type="pres">
      <dgm:prSet presAssocID="{118DD63A-0BF1-4FAC-8094-6596C7AF8241}" presName="hierChild2" presStyleCnt="0"/>
      <dgm:spPr/>
    </dgm:pt>
    <dgm:pt modelId="{29BCC7E0-3892-497A-8FE9-E6B01D7780D5}" type="pres">
      <dgm:prSet presAssocID="{7FF2AC41-3194-465B-AFBC-2A15467B660A}" presName="Name37" presStyleLbl="parChTrans1D2" presStyleIdx="0" presStyleCnt="3"/>
      <dgm:spPr/>
    </dgm:pt>
    <dgm:pt modelId="{EED9DAD9-DADA-46BC-8E8F-EC872AA9136B}" type="pres">
      <dgm:prSet presAssocID="{9CFD257F-5DEE-4EA4-A387-8A2FEDEC4ADA}" presName="hierRoot2" presStyleCnt="0">
        <dgm:presLayoutVars>
          <dgm:hierBranch val="init"/>
        </dgm:presLayoutVars>
      </dgm:prSet>
      <dgm:spPr/>
    </dgm:pt>
    <dgm:pt modelId="{A8212394-C973-422F-B264-F499033A9C82}" type="pres">
      <dgm:prSet presAssocID="{9CFD257F-5DEE-4EA4-A387-8A2FEDEC4ADA}" presName="rootComposite" presStyleCnt="0"/>
      <dgm:spPr/>
    </dgm:pt>
    <dgm:pt modelId="{CFD8B03B-C1A6-4E6A-9629-C52D04E27E5A}" type="pres">
      <dgm:prSet presAssocID="{9CFD257F-5DEE-4EA4-A387-8A2FEDEC4ADA}" presName="rootText" presStyleLbl="node2" presStyleIdx="0" presStyleCnt="3">
        <dgm:presLayoutVars>
          <dgm:chPref val="3"/>
        </dgm:presLayoutVars>
      </dgm:prSet>
      <dgm:spPr/>
    </dgm:pt>
    <dgm:pt modelId="{E6047347-C519-4232-B7A2-E6C29CA26C47}" type="pres">
      <dgm:prSet presAssocID="{9CFD257F-5DEE-4EA4-A387-8A2FEDEC4ADA}" presName="rootConnector" presStyleLbl="node2" presStyleIdx="0" presStyleCnt="3"/>
      <dgm:spPr/>
    </dgm:pt>
    <dgm:pt modelId="{B8B915C2-6A4B-4D80-891E-9BBB0B616FA4}" type="pres">
      <dgm:prSet presAssocID="{9CFD257F-5DEE-4EA4-A387-8A2FEDEC4ADA}" presName="hierChild4" presStyleCnt="0"/>
      <dgm:spPr/>
    </dgm:pt>
    <dgm:pt modelId="{4C3FE002-F2F0-4B29-9386-1FAF943529FC}" type="pres">
      <dgm:prSet presAssocID="{9CFD257F-5DEE-4EA4-A387-8A2FEDEC4ADA}" presName="hierChild5" presStyleCnt="0"/>
      <dgm:spPr/>
    </dgm:pt>
    <dgm:pt modelId="{18539EDA-F548-457B-8269-362570BB78DD}" type="pres">
      <dgm:prSet presAssocID="{5FDE7AB4-41FE-49B3-8F30-D1C5F45A845D}" presName="Name37" presStyleLbl="parChTrans1D2" presStyleIdx="1" presStyleCnt="3"/>
      <dgm:spPr/>
    </dgm:pt>
    <dgm:pt modelId="{FDB3E664-EBCE-4BBE-BD02-ADCB082D8C33}" type="pres">
      <dgm:prSet presAssocID="{5ED2CC80-B5E8-4044-8988-64EA294D29D2}" presName="hierRoot2" presStyleCnt="0">
        <dgm:presLayoutVars>
          <dgm:hierBranch val="init"/>
        </dgm:presLayoutVars>
      </dgm:prSet>
      <dgm:spPr/>
    </dgm:pt>
    <dgm:pt modelId="{869A70D3-3BC6-41A7-8A6C-64C2E0758C85}" type="pres">
      <dgm:prSet presAssocID="{5ED2CC80-B5E8-4044-8988-64EA294D29D2}" presName="rootComposite" presStyleCnt="0"/>
      <dgm:spPr/>
    </dgm:pt>
    <dgm:pt modelId="{1510781E-14C3-4D96-B8DB-65229F20DAA7}" type="pres">
      <dgm:prSet presAssocID="{5ED2CC80-B5E8-4044-8988-64EA294D29D2}" presName="rootText" presStyleLbl="node2" presStyleIdx="1" presStyleCnt="3">
        <dgm:presLayoutVars>
          <dgm:chPref val="3"/>
        </dgm:presLayoutVars>
      </dgm:prSet>
      <dgm:spPr/>
    </dgm:pt>
    <dgm:pt modelId="{561E4B22-8F1A-4DE7-9229-50F6691519ED}" type="pres">
      <dgm:prSet presAssocID="{5ED2CC80-B5E8-4044-8988-64EA294D29D2}" presName="rootConnector" presStyleLbl="node2" presStyleIdx="1" presStyleCnt="3"/>
      <dgm:spPr/>
    </dgm:pt>
    <dgm:pt modelId="{700C4E7F-C703-4E4A-B344-2C9C4F4A062A}" type="pres">
      <dgm:prSet presAssocID="{5ED2CC80-B5E8-4044-8988-64EA294D29D2}" presName="hierChild4" presStyleCnt="0"/>
      <dgm:spPr/>
    </dgm:pt>
    <dgm:pt modelId="{389CFE4C-BC1C-4E55-985E-471590F5DFE3}" type="pres">
      <dgm:prSet presAssocID="{5ED2CC80-B5E8-4044-8988-64EA294D29D2}" presName="hierChild5" presStyleCnt="0"/>
      <dgm:spPr/>
    </dgm:pt>
    <dgm:pt modelId="{BA12EA6A-867E-44C3-9908-A25EA1E5C731}" type="pres">
      <dgm:prSet presAssocID="{0EE38F4B-3EC5-4865-9C4A-F28BDF292294}" presName="Name37" presStyleLbl="parChTrans1D2" presStyleIdx="2" presStyleCnt="3"/>
      <dgm:spPr/>
    </dgm:pt>
    <dgm:pt modelId="{2B2735DD-5819-4C5C-B326-731C51FB94DD}" type="pres">
      <dgm:prSet presAssocID="{170681C0-9384-465B-83EC-DCEF890CA77A}" presName="hierRoot2" presStyleCnt="0">
        <dgm:presLayoutVars>
          <dgm:hierBranch val="init"/>
        </dgm:presLayoutVars>
      </dgm:prSet>
      <dgm:spPr/>
    </dgm:pt>
    <dgm:pt modelId="{D77AD8C7-9AF9-41C7-B6B3-F77FB5743ED3}" type="pres">
      <dgm:prSet presAssocID="{170681C0-9384-465B-83EC-DCEF890CA77A}" presName="rootComposite" presStyleCnt="0"/>
      <dgm:spPr/>
    </dgm:pt>
    <dgm:pt modelId="{E9D9FE37-CB58-4D44-BCFF-E8C12A7957CC}" type="pres">
      <dgm:prSet presAssocID="{170681C0-9384-465B-83EC-DCEF890CA77A}" presName="rootText" presStyleLbl="node2" presStyleIdx="2" presStyleCnt="3">
        <dgm:presLayoutVars>
          <dgm:chPref val="3"/>
        </dgm:presLayoutVars>
      </dgm:prSet>
      <dgm:spPr/>
    </dgm:pt>
    <dgm:pt modelId="{4B0905B4-C821-47CC-A4FA-0753DE788DD0}" type="pres">
      <dgm:prSet presAssocID="{170681C0-9384-465B-83EC-DCEF890CA77A}" presName="rootConnector" presStyleLbl="node2" presStyleIdx="2" presStyleCnt="3"/>
      <dgm:spPr/>
    </dgm:pt>
    <dgm:pt modelId="{240A1B29-E6B2-451F-8F22-418E538B8BAE}" type="pres">
      <dgm:prSet presAssocID="{170681C0-9384-465B-83EC-DCEF890CA77A}" presName="hierChild4" presStyleCnt="0"/>
      <dgm:spPr/>
    </dgm:pt>
    <dgm:pt modelId="{AB2EBBAA-5EC5-4A92-941C-7802C8154FF1}" type="pres">
      <dgm:prSet presAssocID="{170681C0-9384-465B-83EC-DCEF890CA77A}" presName="hierChild5" presStyleCnt="0"/>
      <dgm:spPr/>
    </dgm:pt>
    <dgm:pt modelId="{5F90FCE9-1D29-4C26-8F93-76BDF813EA2F}" type="pres">
      <dgm:prSet presAssocID="{118DD63A-0BF1-4FAC-8094-6596C7AF8241}" presName="hierChild3" presStyleCnt="0"/>
      <dgm:spPr/>
    </dgm:pt>
  </dgm:ptLst>
  <dgm:cxnLst>
    <dgm:cxn modelId="{703A1929-6B2A-4265-A4E7-6E97E4345677}" type="presOf" srcId="{118DD63A-0BF1-4FAC-8094-6596C7AF8241}" destId="{C885E627-57EC-485F-A63B-86D93BF928D9}" srcOrd="0" destOrd="0" presId="urn:microsoft.com/office/officeart/2005/8/layout/orgChart1"/>
    <dgm:cxn modelId="{1707FA30-80D9-40AE-B634-71E7FEBC7780}" srcId="{118DD63A-0BF1-4FAC-8094-6596C7AF8241}" destId="{9CFD257F-5DEE-4EA4-A387-8A2FEDEC4ADA}" srcOrd="0" destOrd="0" parTransId="{7FF2AC41-3194-465B-AFBC-2A15467B660A}" sibTransId="{4138FB20-CFBC-43C1-AEEB-8673ABBD0880}"/>
    <dgm:cxn modelId="{9B36E131-C98E-48AE-9CAD-5B5AB1E6BC8B}" type="presOf" srcId="{0EE38F4B-3EC5-4865-9C4A-F28BDF292294}" destId="{BA12EA6A-867E-44C3-9908-A25EA1E5C731}" srcOrd="0" destOrd="0" presId="urn:microsoft.com/office/officeart/2005/8/layout/orgChart1"/>
    <dgm:cxn modelId="{EBA8A236-8CE8-428C-8A58-8EC944FBA676}" type="presOf" srcId="{9CFD257F-5DEE-4EA4-A387-8A2FEDEC4ADA}" destId="{E6047347-C519-4232-B7A2-E6C29CA26C47}" srcOrd="1" destOrd="0" presId="urn:microsoft.com/office/officeart/2005/8/layout/orgChart1"/>
    <dgm:cxn modelId="{5AB7AB44-3D7B-4887-AE65-95FAF2FDEB67}" type="presOf" srcId="{5ED2CC80-B5E8-4044-8988-64EA294D29D2}" destId="{1510781E-14C3-4D96-B8DB-65229F20DAA7}" srcOrd="0" destOrd="0" presId="urn:microsoft.com/office/officeart/2005/8/layout/orgChart1"/>
    <dgm:cxn modelId="{505C9267-1338-47A0-A127-0E5E8016B3E2}" type="presOf" srcId="{5ED2CC80-B5E8-4044-8988-64EA294D29D2}" destId="{561E4B22-8F1A-4DE7-9229-50F6691519ED}" srcOrd="1" destOrd="0" presId="urn:microsoft.com/office/officeart/2005/8/layout/orgChart1"/>
    <dgm:cxn modelId="{31ED9D74-2B70-4809-A1D2-CB9DFD5886DE}" srcId="{118DD63A-0BF1-4FAC-8094-6596C7AF8241}" destId="{170681C0-9384-465B-83EC-DCEF890CA77A}" srcOrd="2" destOrd="0" parTransId="{0EE38F4B-3EC5-4865-9C4A-F28BDF292294}" sibTransId="{56BB3459-43FC-4A25-A325-22E1195F6B69}"/>
    <dgm:cxn modelId="{D73F1F58-618E-4762-B042-5AF1E249E685}" type="presOf" srcId="{9CFD257F-5DEE-4EA4-A387-8A2FEDEC4ADA}" destId="{CFD8B03B-C1A6-4E6A-9629-C52D04E27E5A}" srcOrd="0" destOrd="0" presId="urn:microsoft.com/office/officeart/2005/8/layout/orgChart1"/>
    <dgm:cxn modelId="{2D1B6578-32BA-4B22-99B2-DD1C4EF82E6B}" srcId="{ECE44CB7-20F3-40FA-9D2C-6B37E0D61EF6}" destId="{118DD63A-0BF1-4FAC-8094-6596C7AF8241}" srcOrd="0" destOrd="0" parTransId="{8515F03B-A5EA-4E8B-B22A-1BEEF70949CE}" sibTransId="{11D8AC37-D271-46EC-9202-D7B99647FF0F}"/>
    <dgm:cxn modelId="{46BE758C-5E55-41A4-8D67-68990994B560}" type="presOf" srcId="{ECE44CB7-20F3-40FA-9D2C-6B37E0D61EF6}" destId="{20855C55-AEE2-4FEC-B3D0-596D095FEB86}" srcOrd="0" destOrd="0" presId="urn:microsoft.com/office/officeart/2005/8/layout/orgChart1"/>
    <dgm:cxn modelId="{4C09E68C-EB78-41BD-BB86-4E8B7CDD112F}" type="presOf" srcId="{170681C0-9384-465B-83EC-DCEF890CA77A}" destId="{4B0905B4-C821-47CC-A4FA-0753DE788DD0}" srcOrd="1" destOrd="0" presId="urn:microsoft.com/office/officeart/2005/8/layout/orgChart1"/>
    <dgm:cxn modelId="{3C94CD9A-6C57-4779-B813-152508FA9F00}" type="presOf" srcId="{170681C0-9384-465B-83EC-DCEF890CA77A}" destId="{E9D9FE37-CB58-4D44-BCFF-E8C12A7957CC}" srcOrd="0" destOrd="0" presId="urn:microsoft.com/office/officeart/2005/8/layout/orgChart1"/>
    <dgm:cxn modelId="{CFF9FBB0-C08C-4F7D-B091-3897D0D3413E}" type="presOf" srcId="{5FDE7AB4-41FE-49B3-8F30-D1C5F45A845D}" destId="{18539EDA-F548-457B-8269-362570BB78DD}" srcOrd="0" destOrd="0" presId="urn:microsoft.com/office/officeart/2005/8/layout/orgChart1"/>
    <dgm:cxn modelId="{C2A9ACBF-92A0-4A2C-9018-65F33F287532}" type="presOf" srcId="{7FF2AC41-3194-465B-AFBC-2A15467B660A}" destId="{29BCC7E0-3892-497A-8FE9-E6B01D7780D5}" srcOrd="0" destOrd="0" presId="urn:microsoft.com/office/officeart/2005/8/layout/orgChart1"/>
    <dgm:cxn modelId="{E9BAF3C6-C885-4C11-888F-9223A6A6C460}" srcId="{118DD63A-0BF1-4FAC-8094-6596C7AF8241}" destId="{5ED2CC80-B5E8-4044-8988-64EA294D29D2}" srcOrd="1" destOrd="0" parTransId="{5FDE7AB4-41FE-49B3-8F30-D1C5F45A845D}" sibTransId="{7EC438C9-EBB6-4684-9E9E-B1B0E2901CCB}"/>
    <dgm:cxn modelId="{2515E9E9-7976-42E4-A365-F5CA6FE09A6F}" type="presOf" srcId="{118DD63A-0BF1-4FAC-8094-6596C7AF8241}" destId="{86110F45-9DC0-480C-9678-58EC6324FF2C}" srcOrd="1" destOrd="0" presId="urn:microsoft.com/office/officeart/2005/8/layout/orgChart1"/>
    <dgm:cxn modelId="{991EAF61-49EF-443B-A58C-468EF50B868A}" type="presParOf" srcId="{20855C55-AEE2-4FEC-B3D0-596D095FEB86}" destId="{6501A93D-6914-44D3-AF9E-1EF3CC102B54}" srcOrd="0" destOrd="0" presId="urn:microsoft.com/office/officeart/2005/8/layout/orgChart1"/>
    <dgm:cxn modelId="{05223FC3-E64E-489C-82C7-3BFCCDC57523}" type="presParOf" srcId="{6501A93D-6914-44D3-AF9E-1EF3CC102B54}" destId="{11B8A75C-DCAD-4A00-B2D5-34BA0147F0DF}" srcOrd="0" destOrd="0" presId="urn:microsoft.com/office/officeart/2005/8/layout/orgChart1"/>
    <dgm:cxn modelId="{84806DD9-A67C-412A-BCD2-0F2576CF9837}" type="presParOf" srcId="{11B8A75C-DCAD-4A00-B2D5-34BA0147F0DF}" destId="{C885E627-57EC-485F-A63B-86D93BF928D9}" srcOrd="0" destOrd="0" presId="urn:microsoft.com/office/officeart/2005/8/layout/orgChart1"/>
    <dgm:cxn modelId="{57E110B1-BFBB-456C-8E7D-CBFC1B37712A}" type="presParOf" srcId="{11B8A75C-DCAD-4A00-B2D5-34BA0147F0DF}" destId="{86110F45-9DC0-480C-9678-58EC6324FF2C}" srcOrd="1" destOrd="0" presId="urn:microsoft.com/office/officeart/2005/8/layout/orgChart1"/>
    <dgm:cxn modelId="{710D0D85-9639-4938-9600-050DCDF80F68}" type="presParOf" srcId="{6501A93D-6914-44D3-AF9E-1EF3CC102B54}" destId="{7089D52F-6F85-48A7-A5F9-BA9D7FF80597}" srcOrd="1" destOrd="0" presId="urn:microsoft.com/office/officeart/2005/8/layout/orgChart1"/>
    <dgm:cxn modelId="{F3E902A6-3EE4-4597-AC1E-742B43F9B433}" type="presParOf" srcId="{7089D52F-6F85-48A7-A5F9-BA9D7FF80597}" destId="{29BCC7E0-3892-497A-8FE9-E6B01D7780D5}" srcOrd="0" destOrd="0" presId="urn:microsoft.com/office/officeart/2005/8/layout/orgChart1"/>
    <dgm:cxn modelId="{844F558E-9851-458B-99C1-E3C9506CC843}" type="presParOf" srcId="{7089D52F-6F85-48A7-A5F9-BA9D7FF80597}" destId="{EED9DAD9-DADA-46BC-8E8F-EC872AA9136B}" srcOrd="1" destOrd="0" presId="urn:microsoft.com/office/officeart/2005/8/layout/orgChart1"/>
    <dgm:cxn modelId="{92C7157A-3150-45B8-A2B1-35F996C34D32}" type="presParOf" srcId="{EED9DAD9-DADA-46BC-8E8F-EC872AA9136B}" destId="{A8212394-C973-422F-B264-F499033A9C82}" srcOrd="0" destOrd="0" presId="urn:microsoft.com/office/officeart/2005/8/layout/orgChart1"/>
    <dgm:cxn modelId="{452891B6-FB7B-40CA-A244-ECB057DCA74F}" type="presParOf" srcId="{A8212394-C973-422F-B264-F499033A9C82}" destId="{CFD8B03B-C1A6-4E6A-9629-C52D04E27E5A}" srcOrd="0" destOrd="0" presId="urn:microsoft.com/office/officeart/2005/8/layout/orgChart1"/>
    <dgm:cxn modelId="{E865265E-82A2-4737-BE3E-D76E3DA5255F}" type="presParOf" srcId="{A8212394-C973-422F-B264-F499033A9C82}" destId="{E6047347-C519-4232-B7A2-E6C29CA26C47}" srcOrd="1" destOrd="0" presId="urn:microsoft.com/office/officeart/2005/8/layout/orgChart1"/>
    <dgm:cxn modelId="{954C673C-70B9-4960-B490-502359A008F8}" type="presParOf" srcId="{EED9DAD9-DADA-46BC-8E8F-EC872AA9136B}" destId="{B8B915C2-6A4B-4D80-891E-9BBB0B616FA4}" srcOrd="1" destOrd="0" presId="urn:microsoft.com/office/officeart/2005/8/layout/orgChart1"/>
    <dgm:cxn modelId="{AF4E9F23-480E-4BE8-B540-AD091D928CFB}" type="presParOf" srcId="{EED9DAD9-DADA-46BC-8E8F-EC872AA9136B}" destId="{4C3FE002-F2F0-4B29-9386-1FAF943529FC}" srcOrd="2" destOrd="0" presId="urn:microsoft.com/office/officeart/2005/8/layout/orgChart1"/>
    <dgm:cxn modelId="{312D8546-E877-426C-8246-6F096B670A79}" type="presParOf" srcId="{7089D52F-6F85-48A7-A5F9-BA9D7FF80597}" destId="{18539EDA-F548-457B-8269-362570BB78DD}" srcOrd="2" destOrd="0" presId="urn:microsoft.com/office/officeart/2005/8/layout/orgChart1"/>
    <dgm:cxn modelId="{0DA0DF11-3365-48AB-B55B-9E07B202E56A}" type="presParOf" srcId="{7089D52F-6F85-48A7-A5F9-BA9D7FF80597}" destId="{FDB3E664-EBCE-4BBE-BD02-ADCB082D8C33}" srcOrd="3" destOrd="0" presId="urn:microsoft.com/office/officeart/2005/8/layout/orgChart1"/>
    <dgm:cxn modelId="{DA7C650D-E3A0-48A5-B3C8-EB1AF0C27105}" type="presParOf" srcId="{FDB3E664-EBCE-4BBE-BD02-ADCB082D8C33}" destId="{869A70D3-3BC6-41A7-8A6C-64C2E0758C85}" srcOrd="0" destOrd="0" presId="urn:microsoft.com/office/officeart/2005/8/layout/orgChart1"/>
    <dgm:cxn modelId="{903B7CB3-8561-4A34-9862-AE7448D3EB59}" type="presParOf" srcId="{869A70D3-3BC6-41A7-8A6C-64C2E0758C85}" destId="{1510781E-14C3-4D96-B8DB-65229F20DAA7}" srcOrd="0" destOrd="0" presId="urn:microsoft.com/office/officeart/2005/8/layout/orgChart1"/>
    <dgm:cxn modelId="{3AD452A8-4AEF-4127-A4F6-BD5ED1D9D29B}" type="presParOf" srcId="{869A70D3-3BC6-41A7-8A6C-64C2E0758C85}" destId="{561E4B22-8F1A-4DE7-9229-50F6691519ED}" srcOrd="1" destOrd="0" presId="urn:microsoft.com/office/officeart/2005/8/layout/orgChart1"/>
    <dgm:cxn modelId="{1399EDFC-A910-408D-9A80-F82548C691F2}" type="presParOf" srcId="{FDB3E664-EBCE-4BBE-BD02-ADCB082D8C33}" destId="{700C4E7F-C703-4E4A-B344-2C9C4F4A062A}" srcOrd="1" destOrd="0" presId="urn:microsoft.com/office/officeart/2005/8/layout/orgChart1"/>
    <dgm:cxn modelId="{6DD9AB6A-727C-446D-8BAB-2AB6589FC8F2}" type="presParOf" srcId="{FDB3E664-EBCE-4BBE-BD02-ADCB082D8C33}" destId="{389CFE4C-BC1C-4E55-985E-471590F5DFE3}" srcOrd="2" destOrd="0" presId="urn:microsoft.com/office/officeart/2005/8/layout/orgChart1"/>
    <dgm:cxn modelId="{7BF653DF-0D8B-40D4-957D-4D4F76F68F5F}" type="presParOf" srcId="{7089D52F-6F85-48A7-A5F9-BA9D7FF80597}" destId="{BA12EA6A-867E-44C3-9908-A25EA1E5C731}" srcOrd="4" destOrd="0" presId="urn:microsoft.com/office/officeart/2005/8/layout/orgChart1"/>
    <dgm:cxn modelId="{C5F2FBBB-84BB-4341-893C-05EDC1928B60}" type="presParOf" srcId="{7089D52F-6F85-48A7-A5F9-BA9D7FF80597}" destId="{2B2735DD-5819-4C5C-B326-731C51FB94DD}" srcOrd="5" destOrd="0" presId="urn:microsoft.com/office/officeart/2005/8/layout/orgChart1"/>
    <dgm:cxn modelId="{BE6381EB-ED55-4D5F-B087-9210332CD5DA}" type="presParOf" srcId="{2B2735DD-5819-4C5C-B326-731C51FB94DD}" destId="{D77AD8C7-9AF9-41C7-B6B3-F77FB5743ED3}" srcOrd="0" destOrd="0" presId="urn:microsoft.com/office/officeart/2005/8/layout/orgChart1"/>
    <dgm:cxn modelId="{D1CB5A66-79CD-4720-BFB8-61C4A35CB085}" type="presParOf" srcId="{D77AD8C7-9AF9-41C7-B6B3-F77FB5743ED3}" destId="{E9D9FE37-CB58-4D44-BCFF-E8C12A7957CC}" srcOrd="0" destOrd="0" presId="urn:microsoft.com/office/officeart/2005/8/layout/orgChart1"/>
    <dgm:cxn modelId="{D21E6FAB-29F9-4B37-97A3-2578DC249411}" type="presParOf" srcId="{D77AD8C7-9AF9-41C7-B6B3-F77FB5743ED3}" destId="{4B0905B4-C821-47CC-A4FA-0753DE788DD0}" srcOrd="1" destOrd="0" presId="urn:microsoft.com/office/officeart/2005/8/layout/orgChart1"/>
    <dgm:cxn modelId="{3822CC6A-E472-412E-A9A7-8665DB3447C5}" type="presParOf" srcId="{2B2735DD-5819-4C5C-B326-731C51FB94DD}" destId="{240A1B29-E6B2-451F-8F22-418E538B8BAE}" srcOrd="1" destOrd="0" presId="urn:microsoft.com/office/officeart/2005/8/layout/orgChart1"/>
    <dgm:cxn modelId="{47E6ED80-B068-4B0A-B0C9-8E2FE8D20362}" type="presParOf" srcId="{2B2735DD-5819-4C5C-B326-731C51FB94DD}" destId="{AB2EBBAA-5EC5-4A92-941C-7802C8154FF1}" srcOrd="2" destOrd="0" presId="urn:microsoft.com/office/officeart/2005/8/layout/orgChart1"/>
    <dgm:cxn modelId="{CC1FE96F-7D18-4339-BE60-67D11CED264B}" type="presParOf" srcId="{6501A93D-6914-44D3-AF9E-1EF3CC102B54}" destId="{5F90FCE9-1D29-4C26-8F93-76BDF813EA2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E44CB7-20F3-40FA-9D2C-6B37E0D61EF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18DD63A-0BF1-4FAC-8094-6596C7AF8241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GB" dirty="0"/>
            <a:t>Machine learning</a:t>
          </a:r>
        </a:p>
      </dgm:t>
    </dgm:pt>
    <dgm:pt modelId="{8515F03B-A5EA-4E8B-B22A-1BEEF70949CE}" type="parTrans" cxnId="{2D1B6578-32BA-4B22-99B2-DD1C4EF82E6B}">
      <dgm:prSet/>
      <dgm:spPr/>
      <dgm:t>
        <a:bodyPr/>
        <a:lstStyle/>
        <a:p>
          <a:endParaRPr lang="en-GB"/>
        </a:p>
      </dgm:t>
    </dgm:pt>
    <dgm:pt modelId="{11D8AC37-D271-46EC-9202-D7B99647FF0F}" type="sibTrans" cxnId="{2D1B6578-32BA-4B22-99B2-DD1C4EF82E6B}">
      <dgm:prSet/>
      <dgm:spPr/>
      <dgm:t>
        <a:bodyPr/>
        <a:lstStyle/>
        <a:p>
          <a:endParaRPr lang="en-GB"/>
        </a:p>
      </dgm:t>
    </dgm:pt>
    <dgm:pt modelId="{9CFD257F-5DEE-4EA4-A387-8A2FEDEC4ADA}">
      <dgm:prSet phldrT="[Text]"/>
      <dgm:spPr>
        <a:solidFill>
          <a:srgbClr val="00B050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GB" dirty="0"/>
            <a:t>Supervised</a:t>
          </a:r>
        </a:p>
      </dgm:t>
    </dgm:pt>
    <dgm:pt modelId="{7FF2AC41-3194-465B-AFBC-2A15467B660A}" type="parTrans" cxnId="{1707FA30-80D9-40AE-B634-71E7FEBC7780}">
      <dgm:prSet/>
      <dgm:spPr/>
      <dgm:t>
        <a:bodyPr/>
        <a:lstStyle/>
        <a:p>
          <a:endParaRPr lang="en-GB"/>
        </a:p>
      </dgm:t>
    </dgm:pt>
    <dgm:pt modelId="{4138FB20-CFBC-43C1-AEEB-8673ABBD0880}" type="sibTrans" cxnId="{1707FA30-80D9-40AE-B634-71E7FEBC7780}">
      <dgm:prSet/>
      <dgm:spPr/>
      <dgm:t>
        <a:bodyPr/>
        <a:lstStyle/>
        <a:p>
          <a:endParaRPr lang="en-GB"/>
        </a:p>
      </dgm:t>
    </dgm:pt>
    <dgm:pt modelId="{5ED2CC80-B5E8-4044-8988-64EA294D29D2}">
      <dgm:prSet phldrT="[Text]"/>
      <dgm:spPr>
        <a:solidFill>
          <a:schemeClr val="accent4">
            <a:lumMod val="75000"/>
            <a:alpha val="32000"/>
          </a:schemeClr>
        </a:solidFill>
      </dgm:spPr>
      <dgm:t>
        <a:bodyPr/>
        <a:lstStyle/>
        <a:p>
          <a:r>
            <a:rPr lang="en-GB" dirty="0"/>
            <a:t>Unsupervised</a:t>
          </a:r>
        </a:p>
      </dgm:t>
    </dgm:pt>
    <dgm:pt modelId="{5FDE7AB4-41FE-49B3-8F30-D1C5F45A845D}" type="parTrans" cxnId="{E9BAF3C6-C885-4C11-888F-9223A6A6C460}">
      <dgm:prSet/>
      <dgm:spPr/>
      <dgm:t>
        <a:bodyPr/>
        <a:lstStyle/>
        <a:p>
          <a:endParaRPr lang="en-GB"/>
        </a:p>
      </dgm:t>
    </dgm:pt>
    <dgm:pt modelId="{7EC438C9-EBB6-4684-9E9E-B1B0E2901CCB}" type="sibTrans" cxnId="{E9BAF3C6-C885-4C11-888F-9223A6A6C460}">
      <dgm:prSet/>
      <dgm:spPr/>
      <dgm:t>
        <a:bodyPr/>
        <a:lstStyle/>
        <a:p>
          <a:endParaRPr lang="en-GB"/>
        </a:p>
      </dgm:t>
    </dgm:pt>
    <dgm:pt modelId="{170681C0-9384-465B-83EC-DCEF890CA77A}">
      <dgm:prSet phldrT="[Text]"/>
      <dgm:spPr>
        <a:solidFill>
          <a:schemeClr val="accent4">
            <a:lumMod val="50000"/>
            <a:alpha val="30000"/>
          </a:schemeClr>
        </a:solidFill>
      </dgm:spPr>
      <dgm:t>
        <a:bodyPr/>
        <a:lstStyle/>
        <a:p>
          <a:r>
            <a:rPr lang="en-GB" dirty="0"/>
            <a:t>Reinforcement</a:t>
          </a:r>
        </a:p>
      </dgm:t>
    </dgm:pt>
    <dgm:pt modelId="{0EE38F4B-3EC5-4865-9C4A-F28BDF292294}" type="parTrans" cxnId="{31ED9D74-2B70-4809-A1D2-CB9DFD5886DE}">
      <dgm:prSet/>
      <dgm:spPr/>
      <dgm:t>
        <a:bodyPr/>
        <a:lstStyle/>
        <a:p>
          <a:endParaRPr lang="en-GB"/>
        </a:p>
      </dgm:t>
    </dgm:pt>
    <dgm:pt modelId="{56BB3459-43FC-4A25-A325-22E1195F6B69}" type="sibTrans" cxnId="{31ED9D74-2B70-4809-A1D2-CB9DFD5886DE}">
      <dgm:prSet/>
      <dgm:spPr/>
      <dgm:t>
        <a:bodyPr/>
        <a:lstStyle/>
        <a:p>
          <a:endParaRPr lang="en-GB"/>
        </a:p>
      </dgm:t>
    </dgm:pt>
    <dgm:pt modelId="{20855C55-AEE2-4FEC-B3D0-596D095FEB86}" type="pres">
      <dgm:prSet presAssocID="{ECE44CB7-20F3-40FA-9D2C-6B37E0D61E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01A93D-6914-44D3-AF9E-1EF3CC102B54}" type="pres">
      <dgm:prSet presAssocID="{118DD63A-0BF1-4FAC-8094-6596C7AF8241}" presName="hierRoot1" presStyleCnt="0">
        <dgm:presLayoutVars>
          <dgm:hierBranch val="init"/>
        </dgm:presLayoutVars>
      </dgm:prSet>
      <dgm:spPr/>
    </dgm:pt>
    <dgm:pt modelId="{11B8A75C-DCAD-4A00-B2D5-34BA0147F0DF}" type="pres">
      <dgm:prSet presAssocID="{118DD63A-0BF1-4FAC-8094-6596C7AF8241}" presName="rootComposite1" presStyleCnt="0"/>
      <dgm:spPr/>
    </dgm:pt>
    <dgm:pt modelId="{C885E627-57EC-485F-A63B-86D93BF928D9}" type="pres">
      <dgm:prSet presAssocID="{118DD63A-0BF1-4FAC-8094-6596C7AF8241}" presName="rootText1" presStyleLbl="node0" presStyleIdx="0" presStyleCnt="1">
        <dgm:presLayoutVars>
          <dgm:chPref val="3"/>
        </dgm:presLayoutVars>
      </dgm:prSet>
      <dgm:spPr/>
    </dgm:pt>
    <dgm:pt modelId="{86110F45-9DC0-480C-9678-58EC6324FF2C}" type="pres">
      <dgm:prSet presAssocID="{118DD63A-0BF1-4FAC-8094-6596C7AF8241}" presName="rootConnector1" presStyleLbl="node1" presStyleIdx="0" presStyleCnt="0"/>
      <dgm:spPr/>
    </dgm:pt>
    <dgm:pt modelId="{7089D52F-6F85-48A7-A5F9-BA9D7FF80597}" type="pres">
      <dgm:prSet presAssocID="{118DD63A-0BF1-4FAC-8094-6596C7AF8241}" presName="hierChild2" presStyleCnt="0"/>
      <dgm:spPr/>
    </dgm:pt>
    <dgm:pt modelId="{29BCC7E0-3892-497A-8FE9-E6B01D7780D5}" type="pres">
      <dgm:prSet presAssocID="{7FF2AC41-3194-465B-AFBC-2A15467B660A}" presName="Name37" presStyleLbl="parChTrans1D2" presStyleIdx="0" presStyleCnt="3"/>
      <dgm:spPr/>
    </dgm:pt>
    <dgm:pt modelId="{EED9DAD9-DADA-46BC-8E8F-EC872AA9136B}" type="pres">
      <dgm:prSet presAssocID="{9CFD257F-5DEE-4EA4-A387-8A2FEDEC4ADA}" presName="hierRoot2" presStyleCnt="0">
        <dgm:presLayoutVars>
          <dgm:hierBranch val="init"/>
        </dgm:presLayoutVars>
      </dgm:prSet>
      <dgm:spPr/>
    </dgm:pt>
    <dgm:pt modelId="{A8212394-C973-422F-B264-F499033A9C82}" type="pres">
      <dgm:prSet presAssocID="{9CFD257F-5DEE-4EA4-A387-8A2FEDEC4ADA}" presName="rootComposite" presStyleCnt="0"/>
      <dgm:spPr/>
    </dgm:pt>
    <dgm:pt modelId="{CFD8B03B-C1A6-4E6A-9629-C52D04E27E5A}" type="pres">
      <dgm:prSet presAssocID="{9CFD257F-5DEE-4EA4-A387-8A2FEDEC4ADA}" presName="rootText" presStyleLbl="node2" presStyleIdx="0" presStyleCnt="3">
        <dgm:presLayoutVars>
          <dgm:chPref val="3"/>
        </dgm:presLayoutVars>
      </dgm:prSet>
      <dgm:spPr/>
    </dgm:pt>
    <dgm:pt modelId="{E6047347-C519-4232-B7A2-E6C29CA26C47}" type="pres">
      <dgm:prSet presAssocID="{9CFD257F-5DEE-4EA4-A387-8A2FEDEC4ADA}" presName="rootConnector" presStyleLbl="node2" presStyleIdx="0" presStyleCnt="3"/>
      <dgm:spPr/>
    </dgm:pt>
    <dgm:pt modelId="{B8B915C2-6A4B-4D80-891E-9BBB0B616FA4}" type="pres">
      <dgm:prSet presAssocID="{9CFD257F-5DEE-4EA4-A387-8A2FEDEC4ADA}" presName="hierChild4" presStyleCnt="0"/>
      <dgm:spPr/>
    </dgm:pt>
    <dgm:pt modelId="{4C3FE002-F2F0-4B29-9386-1FAF943529FC}" type="pres">
      <dgm:prSet presAssocID="{9CFD257F-5DEE-4EA4-A387-8A2FEDEC4ADA}" presName="hierChild5" presStyleCnt="0"/>
      <dgm:spPr/>
    </dgm:pt>
    <dgm:pt modelId="{18539EDA-F548-457B-8269-362570BB78DD}" type="pres">
      <dgm:prSet presAssocID="{5FDE7AB4-41FE-49B3-8F30-D1C5F45A845D}" presName="Name37" presStyleLbl="parChTrans1D2" presStyleIdx="1" presStyleCnt="3"/>
      <dgm:spPr/>
    </dgm:pt>
    <dgm:pt modelId="{FDB3E664-EBCE-4BBE-BD02-ADCB082D8C33}" type="pres">
      <dgm:prSet presAssocID="{5ED2CC80-B5E8-4044-8988-64EA294D29D2}" presName="hierRoot2" presStyleCnt="0">
        <dgm:presLayoutVars>
          <dgm:hierBranch val="init"/>
        </dgm:presLayoutVars>
      </dgm:prSet>
      <dgm:spPr/>
    </dgm:pt>
    <dgm:pt modelId="{869A70D3-3BC6-41A7-8A6C-64C2E0758C85}" type="pres">
      <dgm:prSet presAssocID="{5ED2CC80-B5E8-4044-8988-64EA294D29D2}" presName="rootComposite" presStyleCnt="0"/>
      <dgm:spPr/>
    </dgm:pt>
    <dgm:pt modelId="{1510781E-14C3-4D96-B8DB-65229F20DAA7}" type="pres">
      <dgm:prSet presAssocID="{5ED2CC80-B5E8-4044-8988-64EA294D29D2}" presName="rootText" presStyleLbl="node2" presStyleIdx="1" presStyleCnt="3">
        <dgm:presLayoutVars>
          <dgm:chPref val="3"/>
        </dgm:presLayoutVars>
      </dgm:prSet>
      <dgm:spPr/>
    </dgm:pt>
    <dgm:pt modelId="{561E4B22-8F1A-4DE7-9229-50F6691519ED}" type="pres">
      <dgm:prSet presAssocID="{5ED2CC80-B5E8-4044-8988-64EA294D29D2}" presName="rootConnector" presStyleLbl="node2" presStyleIdx="1" presStyleCnt="3"/>
      <dgm:spPr/>
    </dgm:pt>
    <dgm:pt modelId="{700C4E7F-C703-4E4A-B344-2C9C4F4A062A}" type="pres">
      <dgm:prSet presAssocID="{5ED2CC80-B5E8-4044-8988-64EA294D29D2}" presName="hierChild4" presStyleCnt="0"/>
      <dgm:spPr/>
    </dgm:pt>
    <dgm:pt modelId="{389CFE4C-BC1C-4E55-985E-471590F5DFE3}" type="pres">
      <dgm:prSet presAssocID="{5ED2CC80-B5E8-4044-8988-64EA294D29D2}" presName="hierChild5" presStyleCnt="0"/>
      <dgm:spPr/>
    </dgm:pt>
    <dgm:pt modelId="{BA12EA6A-867E-44C3-9908-A25EA1E5C731}" type="pres">
      <dgm:prSet presAssocID="{0EE38F4B-3EC5-4865-9C4A-F28BDF292294}" presName="Name37" presStyleLbl="parChTrans1D2" presStyleIdx="2" presStyleCnt="3"/>
      <dgm:spPr/>
    </dgm:pt>
    <dgm:pt modelId="{2B2735DD-5819-4C5C-B326-731C51FB94DD}" type="pres">
      <dgm:prSet presAssocID="{170681C0-9384-465B-83EC-DCEF890CA77A}" presName="hierRoot2" presStyleCnt="0">
        <dgm:presLayoutVars>
          <dgm:hierBranch val="init"/>
        </dgm:presLayoutVars>
      </dgm:prSet>
      <dgm:spPr/>
    </dgm:pt>
    <dgm:pt modelId="{D77AD8C7-9AF9-41C7-B6B3-F77FB5743ED3}" type="pres">
      <dgm:prSet presAssocID="{170681C0-9384-465B-83EC-DCEF890CA77A}" presName="rootComposite" presStyleCnt="0"/>
      <dgm:spPr/>
    </dgm:pt>
    <dgm:pt modelId="{E9D9FE37-CB58-4D44-BCFF-E8C12A7957CC}" type="pres">
      <dgm:prSet presAssocID="{170681C0-9384-465B-83EC-DCEF890CA77A}" presName="rootText" presStyleLbl="node2" presStyleIdx="2" presStyleCnt="3">
        <dgm:presLayoutVars>
          <dgm:chPref val="3"/>
        </dgm:presLayoutVars>
      </dgm:prSet>
      <dgm:spPr/>
    </dgm:pt>
    <dgm:pt modelId="{4B0905B4-C821-47CC-A4FA-0753DE788DD0}" type="pres">
      <dgm:prSet presAssocID="{170681C0-9384-465B-83EC-DCEF890CA77A}" presName="rootConnector" presStyleLbl="node2" presStyleIdx="2" presStyleCnt="3"/>
      <dgm:spPr/>
    </dgm:pt>
    <dgm:pt modelId="{240A1B29-E6B2-451F-8F22-418E538B8BAE}" type="pres">
      <dgm:prSet presAssocID="{170681C0-9384-465B-83EC-DCEF890CA77A}" presName="hierChild4" presStyleCnt="0"/>
      <dgm:spPr/>
    </dgm:pt>
    <dgm:pt modelId="{AB2EBBAA-5EC5-4A92-941C-7802C8154FF1}" type="pres">
      <dgm:prSet presAssocID="{170681C0-9384-465B-83EC-DCEF890CA77A}" presName="hierChild5" presStyleCnt="0"/>
      <dgm:spPr/>
    </dgm:pt>
    <dgm:pt modelId="{5F90FCE9-1D29-4C26-8F93-76BDF813EA2F}" type="pres">
      <dgm:prSet presAssocID="{118DD63A-0BF1-4FAC-8094-6596C7AF8241}" presName="hierChild3" presStyleCnt="0"/>
      <dgm:spPr/>
    </dgm:pt>
  </dgm:ptLst>
  <dgm:cxnLst>
    <dgm:cxn modelId="{703A1929-6B2A-4265-A4E7-6E97E4345677}" type="presOf" srcId="{118DD63A-0BF1-4FAC-8094-6596C7AF8241}" destId="{C885E627-57EC-485F-A63B-86D93BF928D9}" srcOrd="0" destOrd="0" presId="urn:microsoft.com/office/officeart/2005/8/layout/orgChart1"/>
    <dgm:cxn modelId="{1707FA30-80D9-40AE-B634-71E7FEBC7780}" srcId="{118DD63A-0BF1-4FAC-8094-6596C7AF8241}" destId="{9CFD257F-5DEE-4EA4-A387-8A2FEDEC4ADA}" srcOrd="0" destOrd="0" parTransId="{7FF2AC41-3194-465B-AFBC-2A15467B660A}" sibTransId="{4138FB20-CFBC-43C1-AEEB-8673ABBD0880}"/>
    <dgm:cxn modelId="{9B36E131-C98E-48AE-9CAD-5B5AB1E6BC8B}" type="presOf" srcId="{0EE38F4B-3EC5-4865-9C4A-F28BDF292294}" destId="{BA12EA6A-867E-44C3-9908-A25EA1E5C731}" srcOrd="0" destOrd="0" presId="urn:microsoft.com/office/officeart/2005/8/layout/orgChart1"/>
    <dgm:cxn modelId="{EBA8A236-8CE8-428C-8A58-8EC944FBA676}" type="presOf" srcId="{9CFD257F-5DEE-4EA4-A387-8A2FEDEC4ADA}" destId="{E6047347-C519-4232-B7A2-E6C29CA26C47}" srcOrd="1" destOrd="0" presId="urn:microsoft.com/office/officeart/2005/8/layout/orgChart1"/>
    <dgm:cxn modelId="{5AB7AB44-3D7B-4887-AE65-95FAF2FDEB67}" type="presOf" srcId="{5ED2CC80-B5E8-4044-8988-64EA294D29D2}" destId="{1510781E-14C3-4D96-B8DB-65229F20DAA7}" srcOrd="0" destOrd="0" presId="urn:microsoft.com/office/officeart/2005/8/layout/orgChart1"/>
    <dgm:cxn modelId="{505C9267-1338-47A0-A127-0E5E8016B3E2}" type="presOf" srcId="{5ED2CC80-B5E8-4044-8988-64EA294D29D2}" destId="{561E4B22-8F1A-4DE7-9229-50F6691519ED}" srcOrd="1" destOrd="0" presId="urn:microsoft.com/office/officeart/2005/8/layout/orgChart1"/>
    <dgm:cxn modelId="{31ED9D74-2B70-4809-A1D2-CB9DFD5886DE}" srcId="{118DD63A-0BF1-4FAC-8094-6596C7AF8241}" destId="{170681C0-9384-465B-83EC-DCEF890CA77A}" srcOrd="2" destOrd="0" parTransId="{0EE38F4B-3EC5-4865-9C4A-F28BDF292294}" sibTransId="{56BB3459-43FC-4A25-A325-22E1195F6B69}"/>
    <dgm:cxn modelId="{D73F1F58-618E-4762-B042-5AF1E249E685}" type="presOf" srcId="{9CFD257F-5DEE-4EA4-A387-8A2FEDEC4ADA}" destId="{CFD8B03B-C1A6-4E6A-9629-C52D04E27E5A}" srcOrd="0" destOrd="0" presId="urn:microsoft.com/office/officeart/2005/8/layout/orgChart1"/>
    <dgm:cxn modelId="{2D1B6578-32BA-4B22-99B2-DD1C4EF82E6B}" srcId="{ECE44CB7-20F3-40FA-9D2C-6B37E0D61EF6}" destId="{118DD63A-0BF1-4FAC-8094-6596C7AF8241}" srcOrd="0" destOrd="0" parTransId="{8515F03B-A5EA-4E8B-B22A-1BEEF70949CE}" sibTransId="{11D8AC37-D271-46EC-9202-D7B99647FF0F}"/>
    <dgm:cxn modelId="{46BE758C-5E55-41A4-8D67-68990994B560}" type="presOf" srcId="{ECE44CB7-20F3-40FA-9D2C-6B37E0D61EF6}" destId="{20855C55-AEE2-4FEC-B3D0-596D095FEB86}" srcOrd="0" destOrd="0" presId="urn:microsoft.com/office/officeart/2005/8/layout/orgChart1"/>
    <dgm:cxn modelId="{4C09E68C-EB78-41BD-BB86-4E8B7CDD112F}" type="presOf" srcId="{170681C0-9384-465B-83EC-DCEF890CA77A}" destId="{4B0905B4-C821-47CC-A4FA-0753DE788DD0}" srcOrd="1" destOrd="0" presId="urn:microsoft.com/office/officeart/2005/8/layout/orgChart1"/>
    <dgm:cxn modelId="{3C94CD9A-6C57-4779-B813-152508FA9F00}" type="presOf" srcId="{170681C0-9384-465B-83EC-DCEF890CA77A}" destId="{E9D9FE37-CB58-4D44-BCFF-E8C12A7957CC}" srcOrd="0" destOrd="0" presId="urn:microsoft.com/office/officeart/2005/8/layout/orgChart1"/>
    <dgm:cxn modelId="{CFF9FBB0-C08C-4F7D-B091-3897D0D3413E}" type="presOf" srcId="{5FDE7AB4-41FE-49B3-8F30-D1C5F45A845D}" destId="{18539EDA-F548-457B-8269-362570BB78DD}" srcOrd="0" destOrd="0" presId="urn:microsoft.com/office/officeart/2005/8/layout/orgChart1"/>
    <dgm:cxn modelId="{C2A9ACBF-92A0-4A2C-9018-65F33F287532}" type="presOf" srcId="{7FF2AC41-3194-465B-AFBC-2A15467B660A}" destId="{29BCC7E0-3892-497A-8FE9-E6B01D7780D5}" srcOrd="0" destOrd="0" presId="urn:microsoft.com/office/officeart/2005/8/layout/orgChart1"/>
    <dgm:cxn modelId="{E9BAF3C6-C885-4C11-888F-9223A6A6C460}" srcId="{118DD63A-0BF1-4FAC-8094-6596C7AF8241}" destId="{5ED2CC80-B5E8-4044-8988-64EA294D29D2}" srcOrd="1" destOrd="0" parTransId="{5FDE7AB4-41FE-49B3-8F30-D1C5F45A845D}" sibTransId="{7EC438C9-EBB6-4684-9E9E-B1B0E2901CCB}"/>
    <dgm:cxn modelId="{2515E9E9-7976-42E4-A365-F5CA6FE09A6F}" type="presOf" srcId="{118DD63A-0BF1-4FAC-8094-6596C7AF8241}" destId="{86110F45-9DC0-480C-9678-58EC6324FF2C}" srcOrd="1" destOrd="0" presId="urn:microsoft.com/office/officeart/2005/8/layout/orgChart1"/>
    <dgm:cxn modelId="{991EAF61-49EF-443B-A58C-468EF50B868A}" type="presParOf" srcId="{20855C55-AEE2-4FEC-B3D0-596D095FEB86}" destId="{6501A93D-6914-44D3-AF9E-1EF3CC102B54}" srcOrd="0" destOrd="0" presId="urn:microsoft.com/office/officeart/2005/8/layout/orgChart1"/>
    <dgm:cxn modelId="{05223FC3-E64E-489C-82C7-3BFCCDC57523}" type="presParOf" srcId="{6501A93D-6914-44D3-AF9E-1EF3CC102B54}" destId="{11B8A75C-DCAD-4A00-B2D5-34BA0147F0DF}" srcOrd="0" destOrd="0" presId="urn:microsoft.com/office/officeart/2005/8/layout/orgChart1"/>
    <dgm:cxn modelId="{84806DD9-A67C-412A-BCD2-0F2576CF9837}" type="presParOf" srcId="{11B8A75C-DCAD-4A00-B2D5-34BA0147F0DF}" destId="{C885E627-57EC-485F-A63B-86D93BF928D9}" srcOrd="0" destOrd="0" presId="urn:microsoft.com/office/officeart/2005/8/layout/orgChart1"/>
    <dgm:cxn modelId="{57E110B1-BFBB-456C-8E7D-CBFC1B37712A}" type="presParOf" srcId="{11B8A75C-DCAD-4A00-B2D5-34BA0147F0DF}" destId="{86110F45-9DC0-480C-9678-58EC6324FF2C}" srcOrd="1" destOrd="0" presId="urn:microsoft.com/office/officeart/2005/8/layout/orgChart1"/>
    <dgm:cxn modelId="{710D0D85-9639-4938-9600-050DCDF80F68}" type="presParOf" srcId="{6501A93D-6914-44D3-AF9E-1EF3CC102B54}" destId="{7089D52F-6F85-48A7-A5F9-BA9D7FF80597}" srcOrd="1" destOrd="0" presId="urn:microsoft.com/office/officeart/2005/8/layout/orgChart1"/>
    <dgm:cxn modelId="{F3E902A6-3EE4-4597-AC1E-742B43F9B433}" type="presParOf" srcId="{7089D52F-6F85-48A7-A5F9-BA9D7FF80597}" destId="{29BCC7E0-3892-497A-8FE9-E6B01D7780D5}" srcOrd="0" destOrd="0" presId="urn:microsoft.com/office/officeart/2005/8/layout/orgChart1"/>
    <dgm:cxn modelId="{844F558E-9851-458B-99C1-E3C9506CC843}" type="presParOf" srcId="{7089D52F-6F85-48A7-A5F9-BA9D7FF80597}" destId="{EED9DAD9-DADA-46BC-8E8F-EC872AA9136B}" srcOrd="1" destOrd="0" presId="urn:microsoft.com/office/officeart/2005/8/layout/orgChart1"/>
    <dgm:cxn modelId="{92C7157A-3150-45B8-A2B1-35F996C34D32}" type="presParOf" srcId="{EED9DAD9-DADA-46BC-8E8F-EC872AA9136B}" destId="{A8212394-C973-422F-B264-F499033A9C82}" srcOrd="0" destOrd="0" presId="urn:microsoft.com/office/officeart/2005/8/layout/orgChart1"/>
    <dgm:cxn modelId="{452891B6-FB7B-40CA-A244-ECB057DCA74F}" type="presParOf" srcId="{A8212394-C973-422F-B264-F499033A9C82}" destId="{CFD8B03B-C1A6-4E6A-9629-C52D04E27E5A}" srcOrd="0" destOrd="0" presId="urn:microsoft.com/office/officeart/2005/8/layout/orgChart1"/>
    <dgm:cxn modelId="{E865265E-82A2-4737-BE3E-D76E3DA5255F}" type="presParOf" srcId="{A8212394-C973-422F-B264-F499033A9C82}" destId="{E6047347-C519-4232-B7A2-E6C29CA26C47}" srcOrd="1" destOrd="0" presId="urn:microsoft.com/office/officeart/2005/8/layout/orgChart1"/>
    <dgm:cxn modelId="{954C673C-70B9-4960-B490-502359A008F8}" type="presParOf" srcId="{EED9DAD9-DADA-46BC-8E8F-EC872AA9136B}" destId="{B8B915C2-6A4B-4D80-891E-9BBB0B616FA4}" srcOrd="1" destOrd="0" presId="urn:microsoft.com/office/officeart/2005/8/layout/orgChart1"/>
    <dgm:cxn modelId="{AF4E9F23-480E-4BE8-B540-AD091D928CFB}" type="presParOf" srcId="{EED9DAD9-DADA-46BC-8E8F-EC872AA9136B}" destId="{4C3FE002-F2F0-4B29-9386-1FAF943529FC}" srcOrd="2" destOrd="0" presId="urn:microsoft.com/office/officeart/2005/8/layout/orgChart1"/>
    <dgm:cxn modelId="{312D8546-E877-426C-8246-6F096B670A79}" type="presParOf" srcId="{7089D52F-6F85-48A7-A5F9-BA9D7FF80597}" destId="{18539EDA-F548-457B-8269-362570BB78DD}" srcOrd="2" destOrd="0" presId="urn:microsoft.com/office/officeart/2005/8/layout/orgChart1"/>
    <dgm:cxn modelId="{0DA0DF11-3365-48AB-B55B-9E07B202E56A}" type="presParOf" srcId="{7089D52F-6F85-48A7-A5F9-BA9D7FF80597}" destId="{FDB3E664-EBCE-4BBE-BD02-ADCB082D8C33}" srcOrd="3" destOrd="0" presId="urn:microsoft.com/office/officeart/2005/8/layout/orgChart1"/>
    <dgm:cxn modelId="{DA7C650D-E3A0-48A5-B3C8-EB1AF0C27105}" type="presParOf" srcId="{FDB3E664-EBCE-4BBE-BD02-ADCB082D8C33}" destId="{869A70D3-3BC6-41A7-8A6C-64C2E0758C85}" srcOrd="0" destOrd="0" presId="urn:microsoft.com/office/officeart/2005/8/layout/orgChart1"/>
    <dgm:cxn modelId="{903B7CB3-8561-4A34-9862-AE7448D3EB59}" type="presParOf" srcId="{869A70D3-3BC6-41A7-8A6C-64C2E0758C85}" destId="{1510781E-14C3-4D96-B8DB-65229F20DAA7}" srcOrd="0" destOrd="0" presId="urn:microsoft.com/office/officeart/2005/8/layout/orgChart1"/>
    <dgm:cxn modelId="{3AD452A8-4AEF-4127-A4F6-BD5ED1D9D29B}" type="presParOf" srcId="{869A70D3-3BC6-41A7-8A6C-64C2E0758C85}" destId="{561E4B22-8F1A-4DE7-9229-50F6691519ED}" srcOrd="1" destOrd="0" presId="urn:microsoft.com/office/officeart/2005/8/layout/orgChart1"/>
    <dgm:cxn modelId="{1399EDFC-A910-408D-9A80-F82548C691F2}" type="presParOf" srcId="{FDB3E664-EBCE-4BBE-BD02-ADCB082D8C33}" destId="{700C4E7F-C703-4E4A-B344-2C9C4F4A062A}" srcOrd="1" destOrd="0" presId="urn:microsoft.com/office/officeart/2005/8/layout/orgChart1"/>
    <dgm:cxn modelId="{6DD9AB6A-727C-446D-8BAB-2AB6589FC8F2}" type="presParOf" srcId="{FDB3E664-EBCE-4BBE-BD02-ADCB082D8C33}" destId="{389CFE4C-BC1C-4E55-985E-471590F5DFE3}" srcOrd="2" destOrd="0" presId="urn:microsoft.com/office/officeart/2005/8/layout/orgChart1"/>
    <dgm:cxn modelId="{7BF653DF-0D8B-40D4-957D-4D4F76F68F5F}" type="presParOf" srcId="{7089D52F-6F85-48A7-A5F9-BA9D7FF80597}" destId="{BA12EA6A-867E-44C3-9908-A25EA1E5C731}" srcOrd="4" destOrd="0" presId="urn:microsoft.com/office/officeart/2005/8/layout/orgChart1"/>
    <dgm:cxn modelId="{C5F2FBBB-84BB-4341-893C-05EDC1928B60}" type="presParOf" srcId="{7089D52F-6F85-48A7-A5F9-BA9D7FF80597}" destId="{2B2735DD-5819-4C5C-B326-731C51FB94DD}" srcOrd="5" destOrd="0" presId="urn:microsoft.com/office/officeart/2005/8/layout/orgChart1"/>
    <dgm:cxn modelId="{BE6381EB-ED55-4D5F-B087-9210332CD5DA}" type="presParOf" srcId="{2B2735DD-5819-4C5C-B326-731C51FB94DD}" destId="{D77AD8C7-9AF9-41C7-B6B3-F77FB5743ED3}" srcOrd="0" destOrd="0" presId="urn:microsoft.com/office/officeart/2005/8/layout/orgChart1"/>
    <dgm:cxn modelId="{D1CB5A66-79CD-4720-BFB8-61C4A35CB085}" type="presParOf" srcId="{D77AD8C7-9AF9-41C7-B6B3-F77FB5743ED3}" destId="{E9D9FE37-CB58-4D44-BCFF-E8C12A7957CC}" srcOrd="0" destOrd="0" presId="urn:microsoft.com/office/officeart/2005/8/layout/orgChart1"/>
    <dgm:cxn modelId="{D21E6FAB-29F9-4B37-97A3-2578DC249411}" type="presParOf" srcId="{D77AD8C7-9AF9-41C7-B6B3-F77FB5743ED3}" destId="{4B0905B4-C821-47CC-A4FA-0753DE788DD0}" srcOrd="1" destOrd="0" presId="urn:microsoft.com/office/officeart/2005/8/layout/orgChart1"/>
    <dgm:cxn modelId="{3822CC6A-E472-412E-A9A7-8665DB3447C5}" type="presParOf" srcId="{2B2735DD-5819-4C5C-B326-731C51FB94DD}" destId="{240A1B29-E6B2-451F-8F22-418E538B8BAE}" srcOrd="1" destOrd="0" presId="urn:microsoft.com/office/officeart/2005/8/layout/orgChart1"/>
    <dgm:cxn modelId="{47E6ED80-B068-4B0A-B0C9-8E2FE8D20362}" type="presParOf" srcId="{2B2735DD-5819-4C5C-B326-731C51FB94DD}" destId="{AB2EBBAA-5EC5-4A92-941C-7802C8154FF1}" srcOrd="2" destOrd="0" presId="urn:microsoft.com/office/officeart/2005/8/layout/orgChart1"/>
    <dgm:cxn modelId="{CC1FE96F-7D18-4339-BE60-67D11CED264B}" type="presParOf" srcId="{6501A93D-6914-44D3-AF9E-1EF3CC102B54}" destId="{5F90FCE9-1D29-4C26-8F93-76BDF813EA2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8A0153-F022-4899-B7E3-EF908C0A36E9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86EA9E9-7FC0-4A6B-887B-A55C9736DDC5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600"/>
            <a:t>Automatic severity calculation </a:t>
          </a:r>
        </a:p>
      </dgm:t>
    </dgm:pt>
    <dgm:pt modelId="{8BDCBF71-5510-47F6-9E79-1EF1F15B672E}" type="parTrans" cxnId="{E058AD80-F08B-4F2D-B034-FB63735CD4D9}">
      <dgm:prSet/>
      <dgm:spPr/>
      <dgm:t>
        <a:bodyPr/>
        <a:lstStyle/>
        <a:p>
          <a:endParaRPr lang="en-US"/>
        </a:p>
      </dgm:t>
    </dgm:pt>
    <dgm:pt modelId="{9CC30069-00C8-4E26-BF0A-5F3509F9446E}" type="sibTrans" cxnId="{E058AD80-F08B-4F2D-B034-FB63735CD4D9}">
      <dgm:prSet/>
      <dgm:spPr/>
      <dgm:t>
        <a:bodyPr/>
        <a:lstStyle/>
        <a:p>
          <a:endParaRPr lang="en-US"/>
        </a:p>
      </dgm:t>
    </dgm:pt>
    <dgm:pt modelId="{036A36A4-4083-4D9B-977D-35236C31E0E8}" type="pres">
      <dgm:prSet presAssocID="{5E8A0153-F022-4899-B7E3-EF908C0A36E9}" presName="Name0" presStyleCnt="0">
        <dgm:presLayoutVars>
          <dgm:dir/>
          <dgm:resizeHandles val="exact"/>
        </dgm:presLayoutVars>
      </dgm:prSet>
      <dgm:spPr/>
    </dgm:pt>
    <dgm:pt modelId="{AB2A3707-2244-41E1-AE8B-C929BEFD9FD2}" type="pres">
      <dgm:prSet presAssocID="{186EA9E9-7FC0-4A6B-887B-A55C9736DDC5}" presName="node" presStyleLbl="node1" presStyleIdx="0" presStyleCnt="1" custLinFactNeighborX="44126" custLinFactNeighborY="-6666">
        <dgm:presLayoutVars>
          <dgm:bulletEnabled val="1"/>
        </dgm:presLayoutVars>
      </dgm:prSet>
      <dgm:spPr/>
    </dgm:pt>
  </dgm:ptLst>
  <dgm:cxnLst>
    <dgm:cxn modelId="{52BE8E59-9A9C-478E-9790-F00FC39D1ACA}" type="presOf" srcId="{186EA9E9-7FC0-4A6B-887B-A55C9736DDC5}" destId="{AB2A3707-2244-41E1-AE8B-C929BEFD9FD2}" srcOrd="0" destOrd="0" presId="urn:microsoft.com/office/officeart/2005/8/layout/process1"/>
    <dgm:cxn modelId="{E058AD80-F08B-4F2D-B034-FB63735CD4D9}" srcId="{5E8A0153-F022-4899-B7E3-EF908C0A36E9}" destId="{186EA9E9-7FC0-4A6B-887B-A55C9736DDC5}" srcOrd="0" destOrd="0" parTransId="{8BDCBF71-5510-47F6-9E79-1EF1F15B672E}" sibTransId="{9CC30069-00C8-4E26-BF0A-5F3509F9446E}"/>
    <dgm:cxn modelId="{4F60B3B6-C63F-4D4C-AA6D-8A6C954A1C66}" type="presOf" srcId="{5E8A0153-F022-4899-B7E3-EF908C0A36E9}" destId="{036A36A4-4083-4D9B-977D-35236C31E0E8}" srcOrd="0" destOrd="0" presId="urn:microsoft.com/office/officeart/2005/8/layout/process1"/>
    <dgm:cxn modelId="{DDC3DEF5-0035-4B9F-B691-E00A37EAF425}" type="presParOf" srcId="{036A36A4-4083-4D9B-977D-35236C31E0E8}" destId="{AB2A3707-2244-41E1-AE8B-C929BEFD9FD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0D141D-2B1A-47A4-8EC6-8A41BC131F7C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187E4A0-F6AF-4223-8DD2-041A5FF611D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/>
            <a:t>Fit undamaged surface and calculate offsets</a:t>
          </a:r>
        </a:p>
      </dgm:t>
    </dgm:pt>
    <dgm:pt modelId="{80891E39-39AF-493A-8141-E41396222F1F}" type="parTrans" cxnId="{1B788E43-BDD4-457C-BA33-80814669A36E}">
      <dgm:prSet/>
      <dgm:spPr/>
      <dgm:t>
        <a:bodyPr/>
        <a:lstStyle/>
        <a:p>
          <a:endParaRPr lang="en-GB"/>
        </a:p>
      </dgm:t>
    </dgm:pt>
    <dgm:pt modelId="{E620C120-8640-4C30-B3DB-845002E0E9BA}" type="sibTrans" cxnId="{1B788E43-BDD4-457C-BA33-80814669A36E}">
      <dgm:prSet/>
      <dgm:spPr/>
      <dgm:t>
        <a:bodyPr/>
        <a:lstStyle/>
        <a:p>
          <a:endParaRPr lang="en-GB"/>
        </a:p>
      </dgm:t>
    </dgm:pt>
    <dgm:pt modelId="{7734AA9E-21E4-475E-A3A0-9D63635C140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/>
            <a:t>Determine defect severity</a:t>
          </a:r>
        </a:p>
      </dgm:t>
    </dgm:pt>
    <dgm:pt modelId="{EF8C17C3-948E-41E2-A712-92B7E924475C}" type="parTrans" cxnId="{DF6E80E5-E07E-4B28-9D68-DD507E67D3AC}">
      <dgm:prSet/>
      <dgm:spPr/>
      <dgm:t>
        <a:bodyPr/>
        <a:lstStyle/>
        <a:p>
          <a:endParaRPr lang="en-GB"/>
        </a:p>
      </dgm:t>
    </dgm:pt>
    <dgm:pt modelId="{1DC6A8DC-5BFD-4FA6-B026-464400E58DBE}" type="sibTrans" cxnId="{DF6E80E5-E07E-4B28-9D68-DD507E67D3AC}">
      <dgm:prSet/>
      <dgm:spPr/>
      <dgm:t>
        <a:bodyPr/>
        <a:lstStyle/>
        <a:p>
          <a:endParaRPr lang="en-GB"/>
        </a:p>
      </dgm:t>
    </dgm:pt>
    <dgm:pt modelId="{3318B3D2-35BC-49C3-960D-EC1DBD661BFB}" type="pres">
      <dgm:prSet presAssocID="{690D141D-2B1A-47A4-8EC6-8A41BC131F7C}" presName="Name0" presStyleCnt="0">
        <dgm:presLayoutVars>
          <dgm:dir/>
          <dgm:resizeHandles val="exact"/>
        </dgm:presLayoutVars>
      </dgm:prSet>
      <dgm:spPr/>
    </dgm:pt>
    <dgm:pt modelId="{2B44586A-0B07-48F3-A8BB-120CA0EA1A2D}" type="pres">
      <dgm:prSet presAssocID="{1187E4A0-F6AF-4223-8DD2-041A5FF611DF}" presName="composite" presStyleCnt="0"/>
      <dgm:spPr/>
    </dgm:pt>
    <dgm:pt modelId="{F0B8CB65-DB89-4FD8-B5AD-D49F286D35EC}" type="pres">
      <dgm:prSet presAssocID="{1187E4A0-F6AF-4223-8DD2-041A5FF611DF}" presName="imagSh" presStyleLbl="bgImgPlace1" presStyleIdx="0" presStyleCnt="2" custScaleX="1209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2938E611-A437-4987-A64D-C60A74375BBA}" type="pres">
      <dgm:prSet presAssocID="{1187E4A0-F6AF-4223-8DD2-041A5FF611DF}" presName="txNode" presStyleLbl="node1" presStyleIdx="0" presStyleCnt="2" custScaleX="96461" custScaleY="42418" custLinFactNeighborX="-4564" custLinFactNeighborY="-11722">
        <dgm:presLayoutVars>
          <dgm:bulletEnabled val="1"/>
        </dgm:presLayoutVars>
      </dgm:prSet>
      <dgm:spPr/>
    </dgm:pt>
    <dgm:pt modelId="{E30556C9-B43A-4248-8274-30E0D8740AC8}" type="pres">
      <dgm:prSet presAssocID="{E620C120-8640-4C30-B3DB-845002E0E9BA}" presName="sibTrans" presStyleLbl="sibTrans2D1" presStyleIdx="0" presStyleCnt="1" custScaleX="252745" custScaleY="125913"/>
      <dgm:spPr/>
    </dgm:pt>
    <dgm:pt modelId="{B950C754-E1BE-49EB-84AC-90CCDC6A0D2A}" type="pres">
      <dgm:prSet presAssocID="{E620C120-8640-4C30-B3DB-845002E0E9BA}" presName="connTx" presStyleLbl="sibTrans2D1" presStyleIdx="0" presStyleCnt="1"/>
      <dgm:spPr/>
    </dgm:pt>
    <dgm:pt modelId="{C2EE9A17-7EAE-4CA6-B5C3-B69F717B5D4D}" type="pres">
      <dgm:prSet presAssocID="{7734AA9E-21E4-475E-A3A0-9D63635C140D}" presName="composite" presStyleCnt="0"/>
      <dgm:spPr/>
    </dgm:pt>
    <dgm:pt modelId="{82988F8E-64AE-4117-BF55-7D6FAC3F81FE}" type="pres">
      <dgm:prSet presAssocID="{7734AA9E-21E4-475E-A3A0-9D63635C140D}" presName="imagSh" presStyleLbl="bgImgPlace1" presStyleIdx="1" presStyleCnt="2" custScaleX="120474"/>
      <dgm:spPr>
        <a:blipFill>
          <a:blip xmlns:r="http://schemas.openxmlformats.org/officeDocument/2006/relationships" r:embed="rId2"/>
          <a:srcRect/>
          <a:stretch>
            <a:fillRect t="-6000" b="-6000"/>
          </a:stretch>
        </a:blipFill>
      </dgm:spPr>
    </dgm:pt>
    <dgm:pt modelId="{147BCFE7-9E34-4D29-AFB1-D6D2669B56F2}" type="pres">
      <dgm:prSet presAssocID="{7734AA9E-21E4-475E-A3A0-9D63635C140D}" presName="txNode" presStyleLbl="node1" presStyleIdx="1" presStyleCnt="2" custScaleX="96461" custScaleY="42418" custLinFactNeighborX="-4653" custLinFactNeighborY="-12687">
        <dgm:presLayoutVars>
          <dgm:bulletEnabled val="1"/>
        </dgm:presLayoutVars>
      </dgm:prSet>
      <dgm:spPr/>
    </dgm:pt>
  </dgm:ptLst>
  <dgm:cxnLst>
    <dgm:cxn modelId="{F05FCC15-174A-490D-ADFE-24291D3E7FAC}" type="presOf" srcId="{E620C120-8640-4C30-B3DB-845002E0E9BA}" destId="{B950C754-E1BE-49EB-84AC-90CCDC6A0D2A}" srcOrd="1" destOrd="0" presId="urn:microsoft.com/office/officeart/2005/8/layout/hProcess10"/>
    <dgm:cxn modelId="{BE987143-6777-4F30-96F1-E39FCE223444}" type="presOf" srcId="{1187E4A0-F6AF-4223-8DD2-041A5FF611DF}" destId="{2938E611-A437-4987-A64D-C60A74375BBA}" srcOrd="0" destOrd="0" presId="urn:microsoft.com/office/officeart/2005/8/layout/hProcess10"/>
    <dgm:cxn modelId="{1B788E43-BDD4-457C-BA33-80814669A36E}" srcId="{690D141D-2B1A-47A4-8EC6-8A41BC131F7C}" destId="{1187E4A0-F6AF-4223-8DD2-041A5FF611DF}" srcOrd="0" destOrd="0" parTransId="{80891E39-39AF-493A-8141-E41396222F1F}" sibTransId="{E620C120-8640-4C30-B3DB-845002E0E9BA}"/>
    <dgm:cxn modelId="{29557649-16AC-4865-9530-C36E58BFAE2F}" type="presOf" srcId="{690D141D-2B1A-47A4-8EC6-8A41BC131F7C}" destId="{3318B3D2-35BC-49C3-960D-EC1DBD661BFB}" srcOrd="0" destOrd="0" presId="urn:microsoft.com/office/officeart/2005/8/layout/hProcess10"/>
    <dgm:cxn modelId="{6EB30674-7706-4938-B37E-B14B51F8E32B}" type="presOf" srcId="{7734AA9E-21E4-475E-A3A0-9D63635C140D}" destId="{147BCFE7-9E34-4D29-AFB1-D6D2669B56F2}" srcOrd="0" destOrd="0" presId="urn:microsoft.com/office/officeart/2005/8/layout/hProcess10"/>
    <dgm:cxn modelId="{DF6E80E5-E07E-4B28-9D68-DD507E67D3AC}" srcId="{690D141D-2B1A-47A4-8EC6-8A41BC131F7C}" destId="{7734AA9E-21E4-475E-A3A0-9D63635C140D}" srcOrd="1" destOrd="0" parTransId="{EF8C17C3-948E-41E2-A712-92B7E924475C}" sibTransId="{1DC6A8DC-5BFD-4FA6-B026-464400E58DBE}"/>
    <dgm:cxn modelId="{33BF59EC-88EB-492C-A247-A6463FE60C9C}" type="presOf" srcId="{E620C120-8640-4C30-B3DB-845002E0E9BA}" destId="{E30556C9-B43A-4248-8274-30E0D8740AC8}" srcOrd="0" destOrd="0" presId="urn:microsoft.com/office/officeart/2005/8/layout/hProcess10"/>
    <dgm:cxn modelId="{5EBD254A-EA4C-47C7-BE00-718E59E10101}" type="presParOf" srcId="{3318B3D2-35BC-49C3-960D-EC1DBD661BFB}" destId="{2B44586A-0B07-48F3-A8BB-120CA0EA1A2D}" srcOrd="0" destOrd="0" presId="urn:microsoft.com/office/officeart/2005/8/layout/hProcess10"/>
    <dgm:cxn modelId="{43F53EFD-4543-4990-A364-8D27BA175298}" type="presParOf" srcId="{2B44586A-0B07-48F3-A8BB-120CA0EA1A2D}" destId="{F0B8CB65-DB89-4FD8-B5AD-D49F286D35EC}" srcOrd="0" destOrd="0" presId="urn:microsoft.com/office/officeart/2005/8/layout/hProcess10"/>
    <dgm:cxn modelId="{48B59241-5492-4761-9B2B-68E01D0CC3C8}" type="presParOf" srcId="{2B44586A-0B07-48F3-A8BB-120CA0EA1A2D}" destId="{2938E611-A437-4987-A64D-C60A74375BBA}" srcOrd="1" destOrd="0" presId="urn:microsoft.com/office/officeart/2005/8/layout/hProcess10"/>
    <dgm:cxn modelId="{2EBC1FFD-DFEC-45E9-A970-3AAB31497C45}" type="presParOf" srcId="{3318B3D2-35BC-49C3-960D-EC1DBD661BFB}" destId="{E30556C9-B43A-4248-8274-30E0D8740AC8}" srcOrd="1" destOrd="0" presId="urn:microsoft.com/office/officeart/2005/8/layout/hProcess10"/>
    <dgm:cxn modelId="{89BF33CD-631D-43D6-A5B6-97F497FF7624}" type="presParOf" srcId="{E30556C9-B43A-4248-8274-30E0D8740AC8}" destId="{B950C754-E1BE-49EB-84AC-90CCDC6A0D2A}" srcOrd="0" destOrd="0" presId="urn:microsoft.com/office/officeart/2005/8/layout/hProcess10"/>
    <dgm:cxn modelId="{7EF177A9-7077-44DD-BABB-99089270DFA7}" type="presParOf" srcId="{3318B3D2-35BC-49C3-960D-EC1DBD661BFB}" destId="{C2EE9A17-7EAE-4CA6-B5C3-B69F717B5D4D}" srcOrd="2" destOrd="0" presId="urn:microsoft.com/office/officeart/2005/8/layout/hProcess10"/>
    <dgm:cxn modelId="{F6C63C9A-E0D5-47EF-A0C3-6EBC4574DEAC}" type="presParOf" srcId="{C2EE9A17-7EAE-4CA6-B5C3-B69F717B5D4D}" destId="{82988F8E-64AE-4117-BF55-7D6FAC3F81FE}" srcOrd="0" destOrd="0" presId="urn:microsoft.com/office/officeart/2005/8/layout/hProcess10"/>
    <dgm:cxn modelId="{CF1463B7-7F86-42B2-BE92-3E0D51725153}" type="presParOf" srcId="{C2EE9A17-7EAE-4CA6-B5C3-B69F717B5D4D}" destId="{147BCFE7-9E34-4D29-AFB1-D6D2669B56F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8A0153-F022-4899-B7E3-EF908C0A36E9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86EA9E9-7FC0-4A6B-887B-A55C9736DDC5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600"/>
            <a:t>Automated spalling marking</a:t>
          </a:r>
        </a:p>
      </dgm:t>
    </dgm:pt>
    <dgm:pt modelId="{8BDCBF71-5510-47F6-9E79-1EF1F15B672E}" type="parTrans" cxnId="{E058AD80-F08B-4F2D-B034-FB63735CD4D9}">
      <dgm:prSet/>
      <dgm:spPr/>
      <dgm:t>
        <a:bodyPr/>
        <a:lstStyle/>
        <a:p>
          <a:endParaRPr lang="en-US"/>
        </a:p>
      </dgm:t>
    </dgm:pt>
    <dgm:pt modelId="{9CC30069-00C8-4E26-BF0A-5F3509F9446E}" type="sibTrans" cxnId="{E058AD80-F08B-4F2D-B034-FB63735CD4D9}">
      <dgm:prSet/>
      <dgm:spPr/>
      <dgm:t>
        <a:bodyPr/>
        <a:lstStyle/>
        <a:p>
          <a:endParaRPr lang="en-US"/>
        </a:p>
      </dgm:t>
    </dgm:pt>
    <dgm:pt modelId="{036A36A4-4083-4D9B-977D-35236C31E0E8}" type="pres">
      <dgm:prSet presAssocID="{5E8A0153-F022-4899-B7E3-EF908C0A36E9}" presName="Name0" presStyleCnt="0">
        <dgm:presLayoutVars>
          <dgm:dir/>
          <dgm:resizeHandles val="exact"/>
        </dgm:presLayoutVars>
      </dgm:prSet>
      <dgm:spPr/>
    </dgm:pt>
    <dgm:pt modelId="{AB2A3707-2244-41E1-AE8B-C929BEFD9FD2}" type="pres">
      <dgm:prSet presAssocID="{186EA9E9-7FC0-4A6B-887B-A55C9736DDC5}" presName="node" presStyleLbl="node1" presStyleIdx="0" presStyleCnt="1" custLinFactY="-600000" custLinFactNeighborX="-30117" custLinFactNeighborY="-679896">
        <dgm:presLayoutVars>
          <dgm:bulletEnabled val="1"/>
        </dgm:presLayoutVars>
      </dgm:prSet>
      <dgm:spPr/>
    </dgm:pt>
  </dgm:ptLst>
  <dgm:cxnLst>
    <dgm:cxn modelId="{52BE8E59-9A9C-478E-9790-F00FC39D1ACA}" type="presOf" srcId="{186EA9E9-7FC0-4A6B-887B-A55C9736DDC5}" destId="{AB2A3707-2244-41E1-AE8B-C929BEFD9FD2}" srcOrd="0" destOrd="0" presId="urn:microsoft.com/office/officeart/2005/8/layout/process1"/>
    <dgm:cxn modelId="{E058AD80-F08B-4F2D-B034-FB63735CD4D9}" srcId="{5E8A0153-F022-4899-B7E3-EF908C0A36E9}" destId="{186EA9E9-7FC0-4A6B-887B-A55C9736DDC5}" srcOrd="0" destOrd="0" parTransId="{8BDCBF71-5510-47F6-9E79-1EF1F15B672E}" sibTransId="{9CC30069-00C8-4E26-BF0A-5F3509F9446E}"/>
    <dgm:cxn modelId="{4F60B3B6-C63F-4D4C-AA6D-8A6C954A1C66}" type="presOf" srcId="{5E8A0153-F022-4899-B7E3-EF908C0A36E9}" destId="{036A36A4-4083-4D9B-977D-35236C31E0E8}" srcOrd="0" destOrd="0" presId="urn:microsoft.com/office/officeart/2005/8/layout/process1"/>
    <dgm:cxn modelId="{DDC3DEF5-0035-4B9F-B691-E00A37EAF425}" type="presParOf" srcId="{036A36A4-4083-4D9B-977D-35236C31E0E8}" destId="{AB2A3707-2244-41E1-AE8B-C929BEFD9FD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0D141D-2B1A-47A4-8EC6-8A41BC131F7C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187E4A0-F6AF-4223-8DD2-041A5FF611DF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/>
            <a:t>Determine masonry block joint locations</a:t>
          </a:r>
        </a:p>
      </dgm:t>
    </dgm:pt>
    <dgm:pt modelId="{80891E39-39AF-493A-8141-E41396222F1F}" type="parTrans" cxnId="{1B788E43-BDD4-457C-BA33-80814669A36E}">
      <dgm:prSet/>
      <dgm:spPr/>
      <dgm:t>
        <a:bodyPr/>
        <a:lstStyle/>
        <a:p>
          <a:endParaRPr lang="en-GB"/>
        </a:p>
      </dgm:t>
    </dgm:pt>
    <dgm:pt modelId="{E620C120-8640-4C30-B3DB-845002E0E9BA}" type="sibTrans" cxnId="{1B788E43-BDD4-457C-BA33-80814669A36E}">
      <dgm:prSet/>
      <dgm:spPr/>
      <dgm:t>
        <a:bodyPr/>
        <a:lstStyle/>
        <a:p>
          <a:endParaRPr lang="en-GB"/>
        </a:p>
      </dgm:t>
    </dgm:pt>
    <dgm:pt modelId="{7734AA9E-21E4-475E-A3A0-9D63635C140D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GB"/>
            <a:t>Determine damage locations</a:t>
          </a:r>
        </a:p>
      </dgm:t>
    </dgm:pt>
    <dgm:pt modelId="{EF8C17C3-948E-41E2-A712-92B7E924475C}" type="parTrans" cxnId="{DF6E80E5-E07E-4B28-9D68-DD507E67D3AC}">
      <dgm:prSet/>
      <dgm:spPr/>
      <dgm:t>
        <a:bodyPr/>
        <a:lstStyle/>
        <a:p>
          <a:endParaRPr lang="en-GB"/>
        </a:p>
      </dgm:t>
    </dgm:pt>
    <dgm:pt modelId="{1DC6A8DC-5BFD-4FA6-B026-464400E58DBE}" type="sibTrans" cxnId="{DF6E80E5-E07E-4B28-9D68-DD507E67D3AC}">
      <dgm:prSet/>
      <dgm:spPr/>
      <dgm:t>
        <a:bodyPr/>
        <a:lstStyle/>
        <a:p>
          <a:endParaRPr lang="en-GB"/>
        </a:p>
      </dgm:t>
    </dgm:pt>
    <dgm:pt modelId="{3318B3D2-35BC-49C3-960D-EC1DBD661BFB}" type="pres">
      <dgm:prSet presAssocID="{690D141D-2B1A-47A4-8EC6-8A41BC131F7C}" presName="Name0" presStyleCnt="0">
        <dgm:presLayoutVars>
          <dgm:dir/>
          <dgm:resizeHandles val="exact"/>
        </dgm:presLayoutVars>
      </dgm:prSet>
      <dgm:spPr/>
    </dgm:pt>
    <dgm:pt modelId="{2B44586A-0B07-48F3-A8BB-120CA0EA1A2D}" type="pres">
      <dgm:prSet presAssocID="{1187E4A0-F6AF-4223-8DD2-041A5FF611DF}" presName="composite" presStyleCnt="0"/>
      <dgm:spPr/>
    </dgm:pt>
    <dgm:pt modelId="{F0B8CB65-DB89-4FD8-B5AD-D49F286D35EC}" type="pres">
      <dgm:prSet presAssocID="{1187E4A0-F6AF-4223-8DD2-041A5FF611DF}" presName="imagSh" presStyleLbl="bgImgPlace1" presStyleIdx="0" presStyleCnt="2" custScaleX="1209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2938E611-A437-4987-A64D-C60A74375BBA}" type="pres">
      <dgm:prSet presAssocID="{1187E4A0-F6AF-4223-8DD2-041A5FF611DF}" presName="txNode" presStyleLbl="node1" presStyleIdx="0" presStyleCnt="2" custScaleX="96461" custScaleY="42418" custLinFactNeighborX="-4564" custLinFactNeighborY="-11722">
        <dgm:presLayoutVars>
          <dgm:bulletEnabled val="1"/>
        </dgm:presLayoutVars>
      </dgm:prSet>
      <dgm:spPr/>
    </dgm:pt>
    <dgm:pt modelId="{E30556C9-B43A-4248-8274-30E0D8740AC8}" type="pres">
      <dgm:prSet presAssocID="{E620C120-8640-4C30-B3DB-845002E0E9BA}" presName="sibTrans" presStyleLbl="sibTrans2D1" presStyleIdx="0" presStyleCnt="1" custScaleX="252745" custScaleY="125913"/>
      <dgm:spPr/>
    </dgm:pt>
    <dgm:pt modelId="{B950C754-E1BE-49EB-84AC-90CCDC6A0D2A}" type="pres">
      <dgm:prSet presAssocID="{E620C120-8640-4C30-B3DB-845002E0E9BA}" presName="connTx" presStyleLbl="sibTrans2D1" presStyleIdx="0" presStyleCnt="1"/>
      <dgm:spPr/>
    </dgm:pt>
    <dgm:pt modelId="{C2EE9A17-7EAE-4CA6-B5C3-B69F717B5D4D}" type="pres">
      <dgm:prSet presAssocID="{7734AA9E-21E4-475E-A3A0-9D63635C140D}" presName="composite" presStyleCnt="0"/>
      <dgm:spPr/>
    </dgm:pt>
    <dgm:pt modelId="{82988F8E-64AE-4117-BF55-7D6FAC3F81FE}" type="pres">
      <dgm:prSet presAssocID="{7734AA9E-21E4-475E-A3A0-9D63635C140D}" presName="imagSh" presStyleLbl="bgImgPlace1" presStyleIdx="1" presStyleCnt="2" custScaleX="12047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47BCFE7-9E34-4D29-AFB1-D6D2669B56F2}" type="pres">
      <dgm:prSet presAssocID="{7734AA9E-21E4-475E-A3A0-9D63635C140D}" presName="txNode" presStyleLbl="node1" presStyleIdx="1" presStyleCnt="2" custScaleX="96461" custScaleY="42418" custLinFactNeighborX="-4653" custLinFactNeighborY="-12687">
        <dgm:presLayoutVars>
          <dgm:bulletEnabled val="1"/>
        </dgm:presLayoutVars>
      </dgm:prSet>
      <dgm:spPr/>
    </dgm:pt>
  </dgm:ptLst>
  <dgm:cxnLst>
    <dgm:cxn modelId="{F05FCC15-174A-490D-ADFE-24291D3E7FAC}" type="presOf" srcId="{E620C120-8640-4C30-B3DB-845002E0E9BA}" destId="{B950C754-E1BE-49EB-84AC-90CCDC6A0D2A}" srcOrd="1" destOrd="0" presId="urn:microsoft.com/office/officeart/2005/8/layout/hProcess10"/>
    <dgm:cxn modelId="{BE987143-6777-4F30-96F1-E39FCE223444}" type="presOf" srcId="{1187E4A0-F6AF-4223-8DD2-041A5FF611DF}" destId="{2938E611-A437-4987-A64D-C60A74375BBA}" srcOrd="0" destOrd="0" presId="urn:microsoft.com/office/officeart/2005/8/layout/hProcess10"/>
    <dgm:cxn modelId="{1B788E43-BDD4-457C-BA33-80814669A36E}" srcId="{690D141D-2B1A-47A4-8EC6-8A41BC131F7C}" destId="{1187E4A0-F6AF-4223-8DD2-041A5FF611DF}" srcOrd="0" destOrd="0" parTransId="{80891E39-39AF-493A-8141-E41396222F1F}" sibTransId="{E620C120-8640-4C30-B3DB-845002E0E9BA}"/>
    <dgm:cxn modelId="{29557649-16AC-4865-9530-C36E58BFAE2F}" type="presOf" srcId="{690D141D-2B1A-47A4-8EC6-8A41BC131F7C}" destId="{3318B3D2-35BC-49C3-960D-EC1DBD661BFB}" srcOrd="0" destOrd="0" presId="urn:microsoft.com/office/officeart/2005/8/layout/hProcess10"/>
    <dgm:cxn modelId="{6EB30674-7706-4938-B37E-B14B51F8E32B}" type="presOf" srcId="{7734AA9E-21E4-475E-A3A0-9D63635C140D}" destId="{147BCFE7-9E34-4D29-AFB1-D6D2669B56F2}" srcOrd="0" destOrd="0" presId="urn:microsoft.com/office/officeart/2005/8/layout/hProcess10"/>
    <dgm:cxn modelId="{DF6E80E5-E07E-4B28-9D68-DD507E67D3AC}" srcId="{690D141D-2B1A-47A4-8EC6-8A41BC131F7C}" destId="{7734AA9E-21E4-475E-A3A0-9D63635C140D}" srcOrd="1" destOrd="0" parTransId="{EF8C17C3-948E-41E2-A712-92B7E924475C}" sibTransId="{1DC6A8DC-5BFD-4FA6-B026-464400E58DBE}"/>
    <dgm:cxn modelId="{33BF59EC-88EB-492C-A247-A6463FE60C9C}" type="presOf" srcId="{E620C120-8640-4C30-B3DB-845002E0E9BA}" destId="{E30556C9-B43A-4248-8274-30E0D8740AC8}" srcOrd="0" destOrd="0" presId="urn:microsoft.com/office/officeart/2005/8/layout/hProcess10"/>
    <dgm:cxn modelId="{5EBD254A-EA4C-47C7-BE00-718E59E10101}" type="presParOf" srcId="{3318B3D2-35BC-49C3-960D-EC1DBD661BFB}" destId="{2B44586A-0B07-48F3-A8BB-120CA0EA1A2D}" srcOrd="0" destOrd="0" presId="urn:microsoft.com/office/officeart/2005/8/layout/hProcess10"/>
    <dgm:cxn modelId="{43F53EFD-4543-4990-A364-8D27BA175298}" type="presParOf" srcId="{2B44586A-0B07-48F3-A8BB-120CA0EA1A2D}" destId="{F0B8CB65-DB89-4FD8-B5AD-D49F286D35EC}" srcOrd="0" destOrd="0" presId="urn:microsoft.com/office/officeart/2005/8/layout/hProcess10"/>
    <dgm:cxn modelId="{48B59241-5492-4761-9B2B-68E01D0CC3C8}" type="presParOf" srcId="{2B44586A-0B07-48F3-A8BB-120CA0EA1A2D}" destId="{2938E611-A437-4987-A64D-C60A74375BBA}" srcOrd="1" destOrd="0" presId="urn:microsoft.com/office/officeart/2005/8/layout/hProcess10"/>
    <dgm:cxn modelId="{2EBC1FFD-DFEC-45E9-A970-3AAB31497C45}" type="presParOf" srcId="{3318B3D2-35BC-49C3-960D-EC1DBD661BFB}" destId="{E30556C9-B43A-4248-8274-30E0D8740AC8}" srcOrd="1" destOrd="0" presId="urn:microsoft.com/office/officeart/2005/8/layout/hProcess10"/>
    <dgm:cxn modelId="{89BF33CD-631D-43D6-A5B6-97F497FF7624}" type="presParOf" srcId="{E30556C9-B43A-4248-8274-30E0D8740AC8}" destId="{B950C754-E1BE-49EB-84AC-90CCDC6A0D2A}" srcOrd="0" destOrd="0" presId="urn:microsoft.com/office/officeart/2005/8/layout/hProcess10"/>
    <dgm:cxn modelId="{7EF177A9-7077-44DD-BABB-99089270DFA7}" type="presParOf" srcId="{3318B3D2-35BC-49C3-960D-EC1DBD661BFB}" destId="{C2EE9A17-7EAE-4CA6-B5C3-B69F717B5D4D}" srcOrd="2" destOrd="0" presId="urn:microsoft.com/office/officeart/2005/8/layout/hProcess10"/>
    <dgm:cxn modelId="{F6C63C9A-E0D5-47EF-A0C3-6EBC4574DEAC}" type="presParOf" srcId="{C2EE9A17-7EAE-4CA6-B5C3-B69F717B5D4D}" destId="{82988F8E-64AE-4117-BF55-7D6FAC3F81FE}" srcOrd="0" destOrd="0" presId="urn:microsoft.com/office/officeart/2005/8/layout/hProcess10"/>
    <dgm:cxn modelId="{CF1463B7-7F86-42B2-BE92-3E0D51725153}" type="presParOf" srcId="{C2EE9A17-7EAE-4CA6-B5C3-B69F717B5D4D}" destId="{147BCFE7-9E34-4D29-AFB1-D6D2669B56F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0D141D-2B1A-47A4-8EC6-8A41BC131F7C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187E4A0-F6AF-4223-8DD2-041A5FF611D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/>
            <a:t>Input Point Cloud</a:t>
          </a:r>
        </a:p>
      </dgm:t>
    </dgm:pt>
    <dgm:pt modelId="{80891E39-39AF-493A-8141-E41396222F1F}" type="parTrans" cxnId="{1B788E43-BDD4-457C-BA33-80814669A36E}">
      <dgm:prSet/>
      <dgm:spPr/>
      <dgm:t>
        <a:bodyPr/>
        <a:lstStyle/>
        <a:p>
          <a:endParaRPr lang="en-GB"/>
        </a:p>
      </dgm:t>
    </dgm:pt>
    <dgm:pt modelId="{E620C120-8640-4C30-B3DB-845002E0E9BA}" type="sibTrans" cxnId="{1B788E43-BDD4-457C-BA33-80814669A36E}">
      <dgm:prSet/>
      <dgm:spPr/>
      <dgm:t>
        <a:bodyPr/>
        <a:lstStyle/>
        <a:p>
          <a:endParaRPr lang="en-GB"/>
        </a:p>
      </dgm:t>
    </dgm:pt>
    <dgm:pt modelId="{7734AA9E-21E4-475E-A3A0-9D63635C140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GB"/>
            <a:t>Unroll and rasterise</a:t>
          </a:r>
        </a:p>
      </dgm:t>
    </dgm:pt>
    <dgm:pt modelId="{EF8C17C3-948E-41E2-A712-92B7E924475C}" type="parTrans" cxnId="{DF6E80E5-E07E-4B28-9D68-DD507E67D3AC}">
      <dgm:prSet/>
      <dgm:spPr/>
      <dgm:t>
        <a:bodyPr/>
        <a:lstStyle/>
        <a:p>
          <a:endParaRPr lang="en-GB"/>
        </a:p>
      </dgm:t>
    </dgm:pt>
    <dgm:pt modelId="{1DC6A8DC-5BFD-4FA6-B026-464400E58DBE}" type="sibTrans" cxnId="{DF6E80E5-E07E-4B28-9D68-DD507E67D3AC}">
      <dgm:prSet/>
      <dgm:spPr/>
      <dgm:t>
        <a:bodyPr/>
        <a:lstStyle/>
        <a:p>
          <a:endParaRPr lang="en-GB"/>
        </a:p>
      </dgm:t>
    </dgm:pt>
    <dgm:pt modelId="{3318B3D2-35BC-49C3-960D-EC1DBD661BFB}" type="pres">
      <dgm:prSet presAssocID="{690D141D-2B1A-47A4-8EC6-8A41BC131F7C}" presName="Name0" presStyleCnt="0">
        <dgm:presLayoutVars>
          <dgm:dir/>
          <dgm:resizeHandles val="exact"/>
        </dgm:presLayoutVars>
      </dgm:prSet>
      <dgm:spPr/>
    </dgm:pt>
    <dgm:pt modelId="{2B44586A-0B07-48F3-A8BB-120CA0EA1A2D}" type="pres">
      <dgm:prSet presAssocID="{1187E4A0-F6AF-4223-8DD2-041A5FF611DF}" presName="composite" presStyleCnt="0"/>
      <dgm:spPr/>
    </dgm:pt>
    <dgm:pt modelId="{F0B8CB65-DB89-4FD8-B5AD-D49F286D35EC}" type="pres">
      <dgm:prSet presAssocID="{1187E4A0-F6AF-4223-8DD2-041A5FF611DF}" presName="imagSh" presStyleLbl="bgImgPlace1" presStyleIdx="0" presStyleCnt="2" custScaleX="12093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7000" r="-7000"/>
          </a:stretch>
        </a:blipFill>
      </dgm:spPr>
    </dgm:pt>
    <dgm:pt modelId="{2938E611-A437-4987-A64D-C60A74375BBA}" type="pres">
      <dgm:prSet presAssocID="{1187E4A0-F6AF-4223-8DD2-041A5FF611DF}" presName="txNode" presStyleLbl="node1" presStyleIdx="0" presStyleCnt="2" custScaleX="96461" custScaleY="42418" custLinFactNeighborX="-4564" custLinFactNeighborY="-11722">
        <dgm:presLayoutVars>
          <dgm:bulletEnabled val="1"/>
        </dgm:presLayoutVars>
      </dgm:prSet>
      <dgm:spPr/>
    </dgm:pt>
    <dgm:pt modelId="{E30556C9-B43A-4248-8274-30E0D8740AC8}" type="pres">
      <dgm:prSet presAssocID="{E620C120-8640-4C30-B3DB-845002E0E9BA}" presName="sibTrans" presStyleLbl="sibTrans2D1" presStyleIdx="0" presStyleCnt="1" custScaleX="252745" custScaleY="125913"/>
      <dgm:spPr/>
    </dgm:pt>
    <dgm:pt modelId="{B950C754-E1BE-49EB-84AC-90CCDC6A0D2A}" type="pres">
      <dgm:prSet presAssocID="{E620C120-8640-4C30-B3DB-845002E0E9BA}" presName="connTx" presStyleLbl="sibTrans2D1" presStyleIdx="0" presStyleCnt="1"/>
      <dgm:spPr/>
    </dgm:pt>
    <dgm:pt modelId="{C2EE9A17-7EAE-4CA6-B5C3-B69F717B5D4D}" type="pres">
      <dgm:prSet presAssocID="{7734AA9E-21E4-475E-A3A0-9D63635C140D}" presName="composite" presStyleCnt="0"/>
      <dgm:spPr/>
    </dgm:pt>
    <dgm:pt modelId="{82988F8E-64AE-4117-BF55-7D6FAC3F81FE}" type="pres">
      <dgm:prSet presAssocID="{7734AA9E-21E4-475E-A3A0-9D63635C140D}" presName="imagSh" presStyleLbl="bgImgPlace1" presStyleIdx="1" presStyleCnt="2" custScaleX="120474"/>
      <dgm:spPr>
        <a:blipFill>
          <a:blip xmlns:r="http://schemas.openxmlformats.org/officeDocument/2006/relationships" r:embed="rId3"/>
          <a:srcRect/>
          <a:stretch>
            <a:fillRect t="-7000" b="-7000"/>
          </a:stretch>
        </a:blipFill>
      </dgm:spPr>
    </dgm:pt>
    <dgm:pt modelId="{147BCFE7-9E34-4D29-AFB1-D6D2669B56F2}" type="pres">
      <dgm:prSet presAssocID="{7734AA9E-21E4-475E-A3A0-9D63635C140D}" presName="txNode" presStyleLbl="node1" presStyleIdx="1" presStyleCnt="2" custScaleX="96461" custScaleY="42418" custLinFactNeighborX="-4653" custLinFactNeighborY="-12687">
        <dgm:presLayoutVars>
          <dgm:bulletEnabled val="1"/>
        </dgm:presLayoutVars>
      </dgm:prSet>
      <dgm:spPr/>
    </dgm:pt>
  </dgm:ptLst>
  <dgm:cxnLst>
    <dgm:cxn modelId="{F05FCC15-174A-490D-ADFE-24291D3E7FAC}" type="presOf" srcId="{E620C120-8640-4C30-B3DB-845002E0E9BA}" destId="{B950C754-E1BE-49EB-84AC-90CCDC6A0D2A}" srcOrd="1" destOrd="0" presId="urn:microsoft.com/office/officeart/2005/8/layout/hProcess10"/>
    <dgm:cxn modelId="{BE987143-6777-4F30-96F1-E39FCE223444}" type="presOf" srcId="{1187E4A0-F6AF-4223-8DD2-041A5FF611DF}" destId="{2938E611-A437-4987-A64D-C60A74375BBA}" srcOrd="0" destOrd="0" presId="urn:microsoft.com/office/officeart/2005/8/layout/hProcess10"/>
    <dgm:cxn modelId="{1B788E43-BDD4-457C-BA33-80814669A36E}" srcId="{690D141D-2B1A-47A4-8EC6-8A41BC131F7C}" destId="{1187E4A0-F6AF-4223-8DD2-041A5FF611DF}" srcOrd="0" destOrd="0" parTransId="{80891E39-39AF-493A-8141-E41396222F1F}" sibTransId="{E620C120-8640-4C30-B3DB-845002E0E9BA}"/>
    <dgm:cxn modelId="{29557649-16AC-4865-9530-C36E58BFAE2F}" type="presOf" srcId="{690D141D-2B1A-47A4-8EC6-8A41BC131F7C}" destId="{3318B3D2-35BC-49C3-960D-EC1DBD661BFB}" srcOrd="0" destOrd="0" presId="urn:microsoft.com/office/officeart/2005/8/layout/hProcess10"/>
    <dgm:cxn modelId="{6EB30674-7706-4938-B37E-B14B51F8E32B}" type="presOf" srcId="{7734AA9E-21E4-475E-A3A0-9D63635C140D}" destId="{147BCFE7-9E34-4D29-AFB1-D6D2669B56F2}" srcOrd="0" destOrd="0" presId="urn:microsoft.com/office/officeart/2005/8/layout/hProcess10"/>
    <dgm:cxn modelId="{DF6E80E5-E07E-4B28-9D68-DD507E67D3AC}" srcId="{690D141D-2B1A-47A4-8EC6-8A41BC131F7C}" destId="{7734AA9E-21E4-475E-A3A0-9D63635C140D}" srcOrd="1" destOrd="0" parTransId="{EF8C17C3-948E-41E2-A712-92B7E924475C}" sibTransId="{1DC6A8DC-5BFD-4FA6-B026-464400E58DBE}"/>
    <dgm:cxn modelId="{33BF59EC-88EB-492C-A247-A6463FE60C9C}" type="presOf" srcId="{E620C120-8640-4C30-B3DB-845002E0E9BA}" destId="{E30556C9-B43A-4248-8274-30E0D8740AC8}" srcOrd="0" destOrd="0" presId="urn:microsoft.com/office/officeart/2005/8/layout/hProcess10"/>
    <dgm:cxn modelId="{5EBD254A-EA4C-47C7-BE00-718E59E10101}" type="presParOf" srcId="{3318B3D2-35BC-49C3-960D-EC1DBD661BFB}" destId="{2B44586A-0B07-48F3-A8BB-120CA0EA1A2D}" srcOrd="0" destOrd="0" presId="urn:microsoft.com/office/officeart/2005/8/layout/hProcess10"/>
    <dgm:cxn modelId="{43F53EFD-4543-4990-A364-8D27BA175298}" type="presParOf" srcId="{2B44586A-0B07-48F3-A8BB-120CA0EA1A2D}" destId="{F0B8CB65-DB89-4FD8-B5AD-D49F286D35EC}" srcOrd="0" destOrd="0" presId="urn:microsoft.com/office/officeart/2005/8/layout/hProcess10"/>
    <dgm:cxn modelId="{48B59241-5492-4761-9B2B-68E01D0CC3C8}" type="presParOf" srcId="{2B44586A-0B07-48F3-A8BB-120CA0EA1A2D}" destId="{2938E611-A437-4987-A64D-C60A74375BBA}" srcOrd="1" destOrd="0" presId="urn:microsoft.com/office/officeart/2005/8/layout/hProcess10"/>
    <dgm:cxn modelId="{2EBC1FFD-DFEC-45E9-A970-3AAB31497C45}" type="presParOf" srcId="{3318B3D2-35BC-49C3-960D-EC1DBD661BFB}" destId="{E30556C9-B43A-4248-8274-30E0D8740AC8}" srcOrd="1" destOrd="0" presId="urn:microsoft.com/office/officeart/2005/8/layout/hProcess10"/>
    <dgm:cxn modelId="{89BF33CD-631D-43D6-A5B6-97F497FF7624}" type="presParOf" srcId="{E30556C9-B43A-4248-8274-30E0D8740AC8}" destId="{B950C754-E1BE-49EB-84AC-90CCDC6A0D2A}" srcOrd="0" destOrd="0" presId="urn:microsoft.com/office/officeart/2005/8/layout/hProcess10"/>
    <dgm:cxn modelId="{7EF177A9-7077-44DD-BABB-99089270DFA7}" type="presParOf" srcId="{3318B3D2-35BC-49C3-960D-EC1DBD661BFB}" destId="{C2EE9A17-7EAE-4CA6-B5C3-B69F717B5D4D}" srcOrd="2" destOrd="0" presId="urn:microsoft.com/office/officeart/2005/8/layout/hProcess10"/>
    <dgm:cxn modelId="{F6C63C9A-E0D5-47EF-A0C3-6EBC4574DEAC}" type="presParOf" srcId="{C2EE9A17-7EAE-4CA6-B5C3-B69F717B5D4D}" destId="{82988F8E-64AE-4117-BF55-7D6FAC3F81FE}" srcOrd="0" destOrd="0" presId="urn:microsoft.com/office/officeart/2005/8/layout/hProcess10"/>
    <dgm:cxn modelId="{CF1463B7-7F86-42B2-BE92-3E0D51725153}" type="presParOf" srcId="{C2EE9A17-7EAE-4CA6-B5C3-B69F717B5D4D}" destId="{147BCFE7-9E34-4D29-AFB1-D6D2669B56F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2EA6A-867E-44C3-9908-A25EA1E5C731}">
      <dsp:nvSpPr>
        <dsp:cNvPr id="0" name=""/>
        <dsp:cNvSpPr/>
      </dsp:nvSpPr>
      <dsp:spPr>
        <a:xfrm>
          <a:off x="4703666" y="2589374"/>
          <a:ext cx="3327878" cy="577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782"/>
              </a:lnTo>
              <a:lnTo>
                <a:pt x="3327878" y="288782"/>
              </a:lnTo>
              <a:lnTo>
                <a:pt x="3327878" y="5775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39EDA-F548-457B-8269-362570BB78DD}">
      <dsp:nvSpPr>
        <dsp:cNvPr id="0" name=""/>
        <dsp:cNvSpPr/>
      </dsp:nvSpPr>
      <dsp:spPr>
        <a:xfrm>
          <a:off x="4657946" y="2589374"/>
          <a:ext cx="91440" cy="577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75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BCC7E0-3892-497A-8FE9-E6B01D7780D5}">
      <dsp:nvSpPr>
        <dsp:cNvPr id="0" name=""/>
        <dsp:cNvSpPr/>
      </dsp:nvSpPr>
      <dsp:spPr>
        <a:xfrm>
          <a:off x="1375787" y="2589374"/>
          <a:ext cx="3327878" cy="577565"/>
        </a:xfrm>
        <a:custGeom>
          <a:avLst/>
          <a:gdLst/>
          <a:ahLst/>
          <a:cxnLst/>
          <a:rect l="0" t="0" r="0" b="0"/>
          <a:pathLst>
            <a:path>
              <a:moveTo>
                <a:pt x="3327878" y="0"/>
              </a:moveTo>
              <a:lnTo>
                <a:pt x="3327878" y="288782"/>
              </a:lnTo>
              <a:lnTo>
                <a:pt x="0" y="288782"/>
              </a:lnTo>
              <a:lnTo>
                <a:pt x="0" y="5775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85E627-57EC-485F-A63B-86D93BF928D9}">
      <dsp:nvSpPr>
        <dsp:cNvPr id="0" name=""/>
        <dsp:cNvSpPr/>
      </dsp:nvSpPr>
      <dsp:spPr>
        <a:xfrm>
          <a:off x="3328509" y="1214217"/>
          <a:ext cx="2750312" cy="13751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Machine learning</a:t>
          </a:r>
        </a:p>
      </dsp:txBody>
      <dsp:txXfrm>
        <a:off x="3328509" y="1214217"/>
        <a:ext cx="2750312" cy="1375156"/>
      </dsp:txXfrm>
    </dsp:sp>
    <dsp:sp modelId="{CFD8B03B-C1A6-4E6A-9629-C52D04E27E5A}">
      <dsp:nvSpPr>
        <dsp:cNvPr id="0" name=""/>
        <dsp:cNvSpPr/>
      </dsp:nvSpPr>
      <dsp:spPr>
        <a:xfrm>
          <a:off x="631" y="3166939"/>
          <a:ext cx="2750312" cy="1375156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Supervised</a:t>
          </a:r>
        </a:p>
      </dsp:txBody>
      <dsp:txXfrm>
        <a:off x="631" y="3166939"/>
        <a:ext cx="2750312" cy="1375156"/>
      </dsp:txXfrm>
    </dsp:sp>
    <dsp:sp modelId="{1510781E-14C3-4D96-B8DB-65229F20DAA7}">
      <dsp:nvSpPr>
        <dsp:cNvPr id="0" name=""/>
        <dsp:cNvSpPr/>
      </dsp:nvSpPr>
      <dsp:spPr>
        <a:xfrm>
          <a:off x="3328509" y="3166939"/>
          <a:ext cx="2750312" cy="1375156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Unsupervised</a:t>
          </a:r>
        </a:p>
      </dsp:txBody>
      <dsp:txXfrm>
        <a:off x="3328509" y="3166939"/>
        <a:ext cx="2750312" cy="1375156"/>
      </dsp:txXfrm>
    </dsp:sp>
    <dsp:sp modelId="{E9D9FE37-CB58-4D44-BCFF-E8C12A7957CC}">
      <dsp:nvSpPr>
        <dsp:cNvPr id="0" name=""/>
        <dsp:cNvSpPr/>
      </dsp:nvSpPr>
      <dsp:spPr>
        <a:xfrm>
          <a:off x="6656387" y="3166939"/>
          <a:ext cx="2750312" cy="1375156"/>
        </a:xfrm>
        <a:prstGeom prst="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Reinforcement</a:t>
          </a:r>
        </a:p>
      </dsp:txBody>
      <dsp:txXfrm>
        <a:off x="6656387" y="3166939"/>
        <a:ext cx="2750312" cy="137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2EA6A-867E-44C3-9908-A25EA1E5C731}">
      <dsp:nvSpPr>
        <dsp:cNvPr id="0" name=""/>
        <dsp:cNvSpPr/>
      </dsp:nvSpPr>
      <dsp:spPr>
        <a:xfrm>
          <a:off x="4703666" y="2589374"/>
          <a:ext cx="3327878" cy="577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782"/>
              </a:lnTo>
              <a:lnTo>
                <a:pt x="3327878" y="288782"/>
              </a:lnTo>
              <a:lnTo>
                <a:pt x="3327878" y="5775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39EDA-F548-457B-8269-362570BB78DD}">
      <dsp:nvSpPr>
        <dsp:cNvPr id="0" name=""/>
        <dsp:cNvSpPr/>
      </dsp:nvSpPr>
      <dsp:spPr>
        <a:xfrm>
          <a:off x="4657946" y="2589374"/>
          <a:ext cx="91440" cy="577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75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BCC7E0-3892-497A-8FE9-E6B01D7780D5}">
      <dsp:nvSpPr>
        <dsp:cNvPr id="0" name=""/>
        <dsp:cNvSpPr/>
      </dsp:nvSpPr>
      <dsp:spPr>
        <a:xfrm>
          <a:off x="1375787" y="2589374"/>
          <a:ext cx="3327878" cy="577565"/>
        </a:xfrm>
        <a:custGeom>
          <a:avLst/>
          <a:gdLst/>
          <a:ahLst/>
          <a:cxnLst/>
          <a:rect l="0" t="0" r="0" b="0"/>
          <a:pathLst>
            <a:path>
              <a:moveTo>
                <a:pt x="3327878" y="0"/>
              </a:moveTo>
              <a:lnTo>
                <a:pt x="3327878" y="288782"/>
              </a:lnTo>
              <a:lnTo>
                <a:pt x="0" y="288782"/>
              </a:lnTo>
              <a:lnTo>
                <a:pt x="0" y="5775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85E627-57EC-485F-A63B-86D93BF928D9}">
      <dsp:nvSpPr>
        <dsp:cNvPr id="0" name=""/>
        <dsp:cNvSpPr/>
      </dsp:nvSpPr>
      <dsp:spPr>
        <a:xfrm>
          <a:off x="3328509" y="1214217"/>
          <a:ext cx="2750312" cy="1375156"/>
        </a:xfrm>
        <a:prstGeom prst="rect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Machine learning</a:t>
          </a:r>
        </a:p>
      </dsp:txBody>
      <dsp:txXfrm>
        <a:off x="3328509" y="1214217"/>
        <a:ext cx="2750312" cy="1375156"/>
      </dsp:txXfrm>
    </dsp:sp>
    <dsp:sp modelId="{CFD8B03B-C1A6-4E6A-9629-C52D04E27E5A}">
      <dsp:nvSpPr>
        <dsp:cNvPr id="0" name=""/>
        <dsp:cNvSpPr/>
      </dsp:nvSpPr>
      <dsp:spPr>
        <a:xfrm>
          <a:off x="631" y="3166939"/>
          <a:ext cx="2750312" cy="1375156"/>
        </a:xfrm>
        <a:prstGeom prst="rect">
          <a:avLst/>
        </a:prstGeom>
        <a:solidFill>
          <a:srgbClr val="00B050"/>
        </a:solidFill>
        <a:ln w="762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Supervised</a:t>
          </a:r>
        </a:p>
      </dsp:txBody>
      <dsp:txXfrm>
        <a:off x="631" y="3166939"/>
        <a:ext cx="2750312" cy="1375156"/>
      </dsp:txXfrm>
    </dsp:sp>
    <dsp:sp modelId="{1510781E-14C3-4D96-B8DB-65229F20DAA7}">
      <dsp:nvSpPr>
        <dsp:cNvPr id="0" name=""/>
        <dsp:cNvSpPr/>
      </dsp:nvSpPr>
      <dsp:spPr>
        <a:xfrm>
          <a:off x="3328509" y="3166939"/>
          <a:ext cx="2750312" cy="1375156"/>
        </a:xfrm>
        <a:prstGeom prst="rect">
          <a:avLst/>
        </a:prstGeom>
        <a:solidFill>
          <a:schemeClr val="accent4">
            <a:lumMod val="75000"/>
            <a:alpha val="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Unsupervised</a:t>
          </a:r>
        </a:p>
      </dsp:txBody>
      <dsp:txXfrm>
        <a:off x="3328509" y="3166939"/>
        <a:ext cx="2750312" cy="1375156"/>
      </dsp:txXfrm>
    </dsp:sp>
    <dsp:sp modelId="{E9D9FE37-CB58-4D44-BCFF-E8C12A7957CC}">
      <dsp:nvSpPr>
        <dsp:cNvPr id="0" name=""/>
        <dsp:cNvSpPr/>
      </dsp:nvSpPr>
      <dsp:spPr>
        <a:xfrm>
          <a:off x="6656387" y="3166939"/>
          <a:ext cx="2750312" cy="1375156"/>
        </a:xfrm>
        <a:prstGeom prst="rect">
          <a:avLst/>
        </a:prstGeom>
        <a:solidFill>
          <a:schemeClr val="accent4">
            <a:lumMod val="50000"/>
            <a:alpha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Reinforcement</a:t>
          </a:r>
        </a:p>
      </dsp:txBody>
      <dsp:txXfrm>
        <a:off x="6656387" y="3166939"/>
        <a:ext cx="2750312" cy="13751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A3707-2244-41E1-AE8B-C929BEFD9FD2}">
      <dsp:nvSpPr>
        <dsp:cNvPr id="0" name=""/>
        <dsp:cNvSpPr/>
      </dsp:nvSpPr>
      <dsp:spPr>
        <a:xfrm>
          <a:off x="7613" y="0"/>
          <a:ext cx="3892576" cy="25435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Automatic severity calculation </a:t>
          </a:r>
        </a:p>
      </dsp:txBody>
      <dsp:txXfrm>
        <a:off x="15063" y="7450"/>
        <a:ext cx="3877676" cy="239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8CB65-DB89-4FD8-B5AD-D49F286D35EC}">
      <dsp:nvSpPr>
        <dsp:cNvPr id="0" name=""/>
        <dsp:cNvSpPr/>
      </dsp:nvSpPr>
      <dsp:spPr>
        <a:xfrm>
          <a:off x="1165" y="132935"/>
          <a:ext cx="1634084" cy="92345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8E611-A437-4987-A64D-C60A74375BBA}">
      <dsp:nvSpPr>
        <dsp:cNvPr id="0" name=""/>
        <dsp:cNvSpPr/>
      </dsp:nvSpPr>
      <dsp:spPr>
        <a:xfrm>
          <a:off x="324824" y="844631"/>
          <a:ext cx="1303346" cy="391710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Fit undamaged surface and calculate offsets</a:t>
          </a:r>
        </a:p>
      </dsp:txBody>
      <dsp:txXfrm>
        <a:off x="336297" y="856104"/>
        <a:ext cx="1280400" cy="368764"/>
      </dsp:txXfrm>
    </dsp:sp>
    <dsp:sp modelId="{E30556C9-B43A-4248-8274-30E0D8740AC8}">
      <dsp:nvSpPr>
        <dsp:cNvPr id="0" name=""/>
        <dsp:cNvSpPr/>
      </dsp:nvSpPr>
      <dsp:spPr>
        <a:xfrm>
          <a:off x="1683068" y="390263"/>
          <a:ext cx="511517" cy="408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1683068" y="472022"/>
        <a:ext cx="388878" cy="245278"/>
      </dsp:txXfrm>
    </dsp:sp>
    <dsp:sp modelId="{82988F8E-64AE-4117-BF55-7D6FAC3F81FE}">
      <dsp:nvSpPr>
        <dsp:cNvPr id="0" name=""/>
        <dsp:cNvSpPr/>
      </dsp:nvSpPr>
      <dsp:spPr>
        <a:xfrm>
          <a:off x="2213493" y="132935"/>
          <a:ext cx="1627801" cy="92345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BCFE7-9E34-4D29-AFB1-D6D2669B56F2}">
      <dsp:nvSpPr>
        <dsp:cNvPr id="0" name=""/>
        <dsp:cNvSpPr/>
      </dsp:nvSpPr>
      <dsp:spPr>
        <a:xfrm>
          <a:off x="2532808" y="835720"/>
          <a:ext cx="1303346" cy="391710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Determine defect severity</a:t>
          </a:r>
        </a:p>
      </dsp:txBody>
      <dsp:txXfrm>
        <a:off x="2544281" y="847193"/>
        <a:ext cx="1280400" cy="3687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A3707-2244-41E1-AE8B-C929BEFD9FD2}">
      <dsp:nvSpPr>
        <dsp:cNvPr id="0" name=""/>
        <dsp:cNvSpPr/>
      </dsp:nvSpPr>
      <dsp:spPr>
        <a:xfrm>
          <a:off x="0" y="0"/>
          <a:ext cx="3892576" cy="25435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Automated spalling marking</a:t>
          </a:r>
        </a:p>
      </dsp:txBody>
      <dsp:txXfrm>
        <a:off x="7450" y="7450"/>
        <a:ext cx="3877676" cy="2394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8CB65-DB89-4FD8-B5AD-D49F286D35EC}">
      <dsp:nvSpPr>
        <dsp:cNvPr id="0" name=""/>
        <dsp:cNvSpPr/>
      </dsp:nvSpPr>
      <dsp:spPr>
        <a:xfrm>
          <a:off x="1165" y="132935"/>
          <a:ext cx="1634084" cy="92345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8E611-A437-4987-A64D-C60A74375BBA}">
      <dsp:nvSpPr>
        <dsp:cNvPr id="0" name=""/>
        <dsp:cNvSpPr/>
      </dsp:nvSpPr>
      <dsp:spPr>
        <a:xfrm>
          <a:off x="324824" y="844631"/>
          <a:ext cx="1303346" cy="391710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Determine masonry block joint locations</a:t>
          </a:r>
        </a:p>
      </dsp:txBody>
      <dsp:txXfrm>
        <a:off x="336297" y="856104"/>
        <a:ext cx="1280400" cy="368764"/>
      </dsp:txXfrm>
    </dsp:sp>
    <dsp:sp modelId="{E30556C9-B43A-4248-8274-30E0D8740AC8}">
      <dsp:nvSpPr>
        <dsp:cNvPr id="0" name=""/>
        <dsp:cNvSpPr/>
      </dsp:nvSpPr>
      <dsp:spPr>
        <a:xfrm>
          <a:off x="1683068" y="390263"/>
          <a:ext cx="511517" cy="408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1683068" y="472022"/>
        <a:ext cx="388878" cy="245278"/>
      </dsp:txXfrm>
    </dsp:sp>
    <dsp:sp modelId="{82988F8E-64AE-4117-BF55-7D6FAC3F81FE}">
      <dsp:nvSpPr>
        <dsp:cNvPr id="0" name=""/>
        <dsp:cNvSpPr/>
      </dsp:nvSpPr>
      <dsp:spPr>
        <a:xfrm>
          <a:off x="2213493" y="132935"/>
          <a:ext cx="1627801" cy="92345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BCFE7-9E34-4D29-AFB1-D6D2669B56F2}">
      <dsp:nvSpPr>
        <dsp:cNvPr id="0" name=""/>
        <dsp:cNvSpPr/>
      </dsp:nvSpPr>
      <dsp:spPr>
        <a:xfrm>
          <a:off x="2532808" y="835720"/>
          <a:ext cx="1303346" cy="391710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Determine damage locations</a:t>
          </a:r>
        </a:p>
      </dsp:txBody>
      <dsp:txXfrm>
        <a:off x="2544281" y="847193"/>
        <a:ext cx="1280400" cy="3687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8CB65-DB89-4FD8-B5AD-D49F286D35EC}">
      <dsp:nvSpPr>
        <dsp:cNvPr id="0" name=""/>
        <dsp:cNvSpPr/>
      </dsp:nvSpPr>
      <dsp:spPr>
        <a:xfrm>
          <a:off x="1165" y="132935"/>
          <a:ext cx="1634084" cy="92345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8E611-A437-4987-A64D-C60A74375BBA}">
      <dsp:nvSpPr>
        <dsp:cNvPr id="0" name=""/>
        <dsp:cNvSpPr/>
      </dsp:nvSpPr>
      <dsp:spPr>
        <a:xfrm>
          <a:off x="324824" y="844631"/>
          <a:ext cx="1303346" cy="39171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Input Point Cloud</a:t>
          </a:r>
        </a:p>
      </dsp:txBody>
      <dsp:txXfrm>
        <a:off x="336297" y="856104"/>
        <a:ext cx="1280400" cy="368764"/>
      </dsp:txXfrm>
    </dsp:sp>
    <dsp:sp modelId="{E30556C9-B43A-4248-8274-30E0D8740AC8}">
      <dsp:nvSpPr>
        <dsp:cNvPr id="0" name=""/>
        <dsp:cNvSpPr/>
      </dsp:nvSpPr>
      <dsp:spPr>
        <a:xfrm>
          <a:off x="1683068" y="390263"/>
          <a:ext cx="511517" cy="408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1683068" y="472022"/>
        <a:ext cx="388878" cy="245278"/>
      </dsp:txXfrm>
    </dsp:sp>
    <dsp:sp modelId="{82988F8E-64AE-4117-BF55-7D6FAC3F81FE}">
      <dsp:nvSpPr>
        <dsp:cNvPr id="0" name=""/>
        <dsp:cNvSpPr/>
      </dsp:nvSpPr>
      <dsp:spPr>
        <a:xfrm>
          <a:off x="2213493" y="132935"/>
          <a:ext cx="1627801" cy="92345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BCFE7-9E34-4D29-AFB1-D6D2669B56F2}">
      <dsp:nvSpPr>
        <dsp:cNvPr id="0" name=""/>
        <dsp:cNvSpPr/>
      </dsp:nvSpPr>
      <dsp:spPr>
        <a:xfrm>
          <a:off x="2532808" y="835720"/>
          <a:ext cx="1303346" cy="391710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Unroll and rasterise</a:t>
          </a:r>
        </a:p>
      </dsp:txBody>
      <dsp:txXfrm>
        <a:off x="2544281" y="847193"/>
        <a:ext cx="1280400" cy="368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C151C-9FC9-4823-B580-AB09A2B7694A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55D39-1E46-4EA2-9B5B-FE63CAB661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269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Outline deep learning </a:t>
            </a:r>
          </a:p>
          <a:p>
            <a:pPr marL="171450" indent="-171450">
              <a:buFontTx/>
              <a:buChar char="-"/>
            </a:pPr>
            <a:r>
              <a:rPr lang="en-GB" dirty="0"/>
              <a:t>What</a:t>
            </a:r>
            <a:r>
              <a:rPr lang="en-GB" baseline="0" dirty="0"/>
              <a:t> is machine learning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What is a neural network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Applied to images CNN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Encoder decoder 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Skip connections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Code using python/</a:t>
            </a:r>
            <a:r>
              <a:rPr lang="en-GB" baseline="0" dirty="0" err="1"/>
              <a:t>pytorch</a:t>
            </a:r>
            <a:r>
              <a:rPr lang="en-GB" baseline="0" dirty="0"/>
              <a:t> run on desktop GTX970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2D5D4-EC80-481B-A519-A314E040F3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352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Outline deep learning </a:t>
            </a:r>
          </a:p>
          <a:p>
            <a:pPr marL="171450" indent="-171450">
              <a:buFontTx/>
              <a:buChar char="-"/>
            </a:pPr>
            <a:r>
              <a:rPr lang="en-GB" dirty="0"/>
              <a:t>What</a:t>
            </a:r>
            <a:r>
              <a:rPr lang="en-GB" baseline="0" dirty="0"/>
              <a:t> is machine learning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What is a neural network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Applied to images CNN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Encoder decoder 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Skip connections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Code using python/</a:t>
            </a:r>
            <a:r>
              <a:rPr lang="en-GB" baseline="0" dirty="0" err="1"/>
              <a:t>pytorch</a:t>
            </a:r>
            <a:r>
              <a:rPr lang="en-GB" baseline="0" dirty="0"/>
              <a:t> run on desktop GTX970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2D5D4-EC80-481B-A519-A314E040F3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42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Outline deep learning </a:t>
            </a:r>
          </a:p>
          <a:p>
            <a:pPr marL="171450" indent="-171450">
              <a:buFontTx/>
              <a:buChar char="-"/>
            </a:pPr>
            <a:r>
              <a:rPr lang="en-GB" dirty="0"/>
              <a:t>What</a:t>
            </a:r>
            <a:r>
              <a:rPr lang="en-GB" baseline="0" dirty="0"/>
              <a:t> is machine learning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What is a neural network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Applied to images CNN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Encoder decoder 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Skip connections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Code using python/</a:t>
            </a:r>
            <a:r>
              <a:rPr lang="en-GB" baseline="0" dirty="0" err="1"/>
              <a:t>pytorch</a:t>
            </a:r>
            <a:r>
              <a:rPr lang="en-GB" baseline="0" dirty="0"/>
              <a:t> run on desktop GTX970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2D5D4-EC80-481B-A519-A314E040F3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237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-runtime depends on </a:t>
            </a:r>
            <a:r>
              <a:rPr lang="en-GB" dirty="0" err="1"/>
              <a:t>blocksize</a:t>
            </a:r>
            <a:endParaRPr lang="en-GB" dirty="0"/>
          </a:p>
          <a:p>
            <a:r>
              <a:rPr lang="en-GB" dirty="0"/>
              <a:t>7 </a:t>
            </a:r>
            <a:r>
              <a:rPr lang="en-GB" dirty="0" err="1"/>
              <a:t>mins</a:t>
            </a:r>
            <a:r>
              <a:rPr lang="en-GB" dirty="0"/>
              <a:t> for 200m^2, so roughly 2 seconds per m^2 for </a:t>
            </a:r>
            <a:r>
              <a:rPr lang="en-GB"/>
              <a:t>stone block</a:t>
            </a:r>
          </a:p>
          <a:p>
            <a:r>
              <a:rPr lang="en-GB"/>
              <a:t>7 </a:t>
            </a:r>
            <a:r>
              <a:rPr lang="en-GB" dirty="0" err="1"/>
              <a:t>mins</a:t>
            </a:r>
            <a:r>
              <a:rPr lang="en-GB" dirty="0"/>
              <a:t> for 200m^2, so roughly 2 seconds per m^2 for stone block</a:t>
            </a:r>
          </a:p>
          <a:p>
            <a:r>
              <a:rPr lang="en-GB" dirty="0"/>
              <a:t>Brick</a:t>
            </a:r>
            <a:r>
              <a:rPr lang="en-GB" baseline="0" dirty="0"/>
              <a:t> roughly 4 times as long</a:t>
            </a: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2D5D4-EC80-481B-A519-A314E040F3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12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B35F-47BB-4AD2-80C4-B9C33AD32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96552-C046-48FB-87A7-0241AEC7F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FFBC7D-5C12-4975-8550-294DC4C59E5A}"/>
              </a:ext>
            </a:extLst>
          </p:cNvPr>
          <p:cNvSpPr txBox="1">
            <a:spLocks/>
          </p:cNvSpPr>
          <p:nvPr userDrawn="1"/>
        </p:nvSpPr>
        <p:spPr>
          <a:xfrm>
            <a:off x="9296400" y="64172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28600" indent="-228600" algn="r" defTabSz="914400" rtl="0" eaLnBrk="1" latinLnBrk="0" hangingPunct="1">
              <a:buFont typeface="+mj-lt"/>
              <a:buAutoNum type="arabicPeriod"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B28AB7A6-1128-4C95-887F-71B24E60920D}" type="slidenum">
              <a:rPr lang="en-GB" smtClean="0"/>
              <a:pPr marL="0" indent="0"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90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FA42-E9EA-481D-8B2D-129AF0CF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A0C3B-6F07-43AF-A189-D504F5596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1BAD3-1569-48C6-9142-615B9F4BC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56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7A9B6-F11B-46A0-8EED-EC1F89CA6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074E2-1A07-4285-B635-778F95843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89633-BA14-4147-93E9-1AD2C822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368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B802E4-CF1A-AC21-4373-DAFDF8CDB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052513"/>
            <a:ext cx="5181600" cy="4811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0E7255-9294-1A21-9521-5659B1C38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052513"/>
            <a:ext cx="5181600" cy="4811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C726551-32EB-333D-19BA-8660C60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9236"/>
            <a:ext cx="10515600" cy="69183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8124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2C726551-32EB-333D-19BA-8660C60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9236"/>
            <a:ext cx="10515600" cy="69183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158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B35F-47BB-4AD2-80C4-B9C33AD32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96552-C046-48FB-87A7-0241AEC7F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FFBC7D-5C12-4975-8550-294DC4C59E5A}"/>
              </a:ext>
            </a:extLst>
          </p:cNvPr>
          <p:cNvSpPr txBox="1">
            <a:spLocks/>
          </p:cNvSpPr>
          <p:nvPr userDrawn="1"/>
        </p:nvSpPr>
        <p:spPr>
          <a:xfrm>
            <a:off x="9296400" y="64172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28600" indent="-228600" algn="r" defTabSz="914400" rtl="0" eaLnBrk="1" latinLnBrk="0" hangingPunct="1">
              <a:buFont typeface="+mj-lt"/>
              <a:buAutoNum type="arabicPeriod"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B28AB7A6-1128-4C95-887F-71B24E60920D}" type="slidenum">
              <a:rPr lang="en-GB" smtClean="0"/>
              <a:pPr marL="0" indent="0"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790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FF9F-EBB8-45B8-8FE0-5EDF5359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14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B7FD-5BD2-4527-9CE6-CB4561ED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A1A94-B049-4D8E-87FE-997C3D69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76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A0FF-DB7B-491C-A921-6B1B3C6A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3CE44-2AA3-408F-9894-055669C44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D60B4-5513-46C8-9104-07D3CB8A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53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C246-186B-4DC6-8F75-EAB6AFC0A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5504-FAC1-4DC6-92E8-753257211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EEB44-0584-42F0-AF40-246C460A5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0041D-3B1D-4DD6-BB37-21086EB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974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4C0A-4F47-4006-B996-896270CC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BA261-882C-40D5-A85B-2EE8547B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5BCA3-1CC3-4D05-87B4-499803DD3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1C4CB-D826-48F9-BE09-10BB5A7A6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0E6DD-0B3A-47E0-9104-4D4590F33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0C4A2-D3B7-4AB3-9564-0C32C7BE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820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3CFA-2F60-4027-8152-D89108D0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93875-DFF4-44C1-9B78-65722960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76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FF9F-EBB8-45B8-8FE0-5EDF5359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14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B7FD-5BD2-4527-9CE6-CB4561ED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A1A94-B049-4D8E-87FE-997C3D69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9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CDCDA-2D9B-4D59-8770-3007B622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531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24F0-5D6E-48EC-A226-54C31D70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9473B-31EB-4853-B2B7-B470016B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4F102-764E-42C4-AE5E-FAF9CDB18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ACAA9-BC71-42F0-B5B8-D6A1B03E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169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1C5E-A256-48FB-BDA2-4C86A115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24C32-B899-4EC1-A194-D9084C3F2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E1FAE-433A-4AF6-8460-A57DC3222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17608-8C23-4CF9-A079-E597B458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585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FA42-E9EA-481D-8B2D-129AF0CF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A0C3B-6F07-43AF-A189-D504F5596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1BAD3-1569-48C6-9142-615B9F4BC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364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7A9B6-F11B-46A0-8EED-EC1F89CA6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074E2-1A07-4285-B635-778F95843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89633-BA14-4147-93E9-1AD2C822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8298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B35F-47BB-4AD2-80C4-B9C33AD32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96552-C046-48FB-87A7-0241AEC7F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FFBC7D-5C12-4975-8550-294DC4C59E5A}"/>
              </a:ext>
            </a:extLst>
          </p:cNvPr>
          <p:cNvSpPr txBox="1">
            <a:spLocks/>
          </p:cNvSpPr>
          <p:nvPr userDrawn="1"/>
        </p:nvSpPr>
        <p:spPr>
          <a:xfrm>
            <a:off x="9296400" y="64172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28600" indent="-228600" algn="r" defTabSz="914400" rtl="0" eaLnBrk="1" latinLnBrk="0" hangingPunct="1">
              <a:buFont typeface="+mj-lt"/>
              <a:buAutoNum type="arabicPeriod"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B28AB7A6-1128-4C95-887F-71B24E60920D}" type="slidenum">
              <a:rPr lang="en-GB" smtClean="0"/>
              <a:pPr marL="0" indent="0"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8055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FF9F-EBB8-45B8-8FE0-5EDF5359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B7FD-5BD2-4527-9CE6-CB4561ED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A1A94-B049-4D8E-87FE-997C3D69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6914" y="6560458"/>
            <a:ext cx="462081" cy="101600"/>
          </a:xfrm>
        </p:spPr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244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A0FF-DB7B-491C-A921-6B1B3C6A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3CE44-2AA3-408F-9894-055669C44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D60B4-5513-46C8-9104-07D3CB8A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380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C246-186B-4DC6-8F75-EAB6AFC0A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5504-FAC1-4DC6-92E8-753257211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EEB44-0584-42F0-AF40-246C460A5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0041D-3B1D-4DD6-BB37-21086EB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129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4C0A-4F47-4006-B996-896270CC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BA261-882C-40D5-A85B-2EE8547B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5BCA3-1CC3-4D05-87B4-499803DD3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1C4CB-D826-48F9-BE09-10BB5A7A6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0E6DD-0B3A-47E0-9104-4D4590F33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0C4A2-D3B7-4AB3-9564-0C32C7BE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39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A0FF-DB7B-491C-A921-6B1B3C6A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3CE44-2AA3-408F-9894-055669C44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D60B4-5513-46C8-9104-07D3CB8A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0402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3CFA-2F60-4027-8152-D89108D0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93875-DFF4-44C1-9B78-65722960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57271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CDCDA-2D9B-4D59-8770-3007B622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B7A6-1128-4C95-887F-71B24E60920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4924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24F0-5D6E-48EC-A226-54C31D70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9473B-31EB-4853-B2B7-B470016B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4F102-764E-42C4-AE5E-FAF9CDB18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ACAA9-BC71-42F0-B5B8-D6A1B03E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4108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1C5E-A256-48FB-BDA2-4C86A115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24C32-B899-4EC1-A194-D9084C3F2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E1FAE-433A-4AF6-8460-A57DC3222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17608-8C23-4CF9-A079-E597B458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7443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FA42-E9EA-481D-8B2D-129AF0CF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A0C3B-6F07-43AF-A189-D504F5596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1BAD3-1569-48C6-9142-615B9F4BC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1751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7A9B6-F11B-46A0-8EED-EC1F89CA6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074E2-1A07-4285-B635-778F95843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89633-BA14-4147-93E9-1AD2C822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0535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B802E4-CF1A-AC21-4373-DAFDF8CDB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052513"/>
            <a:ext cx="5181600" cy="4811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0E7255-9294-1A21-9521-5659B1C38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052513"/>
            <a:ext cx="5181600" cy="4811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C726551-32EB-333D-19BA-8660C60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9236"/>
            <a:ext cx="10515600" cy="69183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47417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2C726551-32EB-333D-19BA-8660C60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9236"/>
            <a:ext cx="10515600" cy="69183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E41425-73C6-F765-A392-D0630613F3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AB7A6-1128-4C95-887F-71B24E60920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41614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B802E4-CF1A-AC21-4373-DAFDF8CDB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052513"/>
            <a:ext cx="5181600" cy="48113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0E7255-9294-1A21-9521-5659B1C38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052513"/>
            <a:ext cx="5181600" cy="48113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C726551-32EB-333D-19BA-8660C60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9236"/>
            <a:ext cx="10515600" cy="69183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70638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2C726551-32EB-333D-19BA-8660C60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9236"/>
            <a:ext cx="10515600" cy="69183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980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C246-186B-4DC6-8F75-EAB6AFC0A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5504-FAC1-4DC6-92E8-753257211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EEB44-0584-42F0-AF40-246C460A5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0041D-3B1D-4DD6-BB37-21086EB6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62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B802E4-CF1A-AC21-4373-DAFDF8CDB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052513"/>
            <a:ext cx="5181600" cy="48113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0E7255-9294-1A21-9521-5659B1C38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052513"/>
            <a:ext cx="5181600" cy="48113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C726551-32EB-333D-19BA-8660C60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9236"/>
            <a:ext cx="10515600" cy="69183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5600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2C726551-32EB-333D-19BA-8660C60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9236"/>
            <a:ext cx="10515600" cy="69183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5769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02ED-CC9D-EDC8-8DE2-C171C16AA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CDDDA-D052-5BCE-E265-FF7F191C3C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44AFE-097C-DE0D-0975-A29D2B75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46E5-7A32-DF2D-E7CD-6F20C5E23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22F62-777B-FB6B-4AF2-45A25D82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B0CF-2889-42DD-9C82-EC65D56CE6F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21E04D-90E7-3014-A53A-254BE546E759}"/>
              </a:ext>
            </a:extLst>
          </p:cNvPr>
          <p:cNvSpPr txBox="1">
            <a:spLocks/>
          </p:cNvSpPr>
          <p:nvPr userDrawn="1"/>
        </p:nvSpPr>
        <p:spPr>
          <a:xfrm>
            <a:off x="9296400" y="64172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28600" indent="-228600" algn="r" defTabSz="914400" rtl="0" eaLnBrk="1" latinLnBrk="0" hangingPunct="1">
              <a:buFont typeface="+mj-lt"/>
              <a:buAutoNum type="arabicPeriod"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B28AB7A6-1128-4C95-887F-71B24E60920D}" type="slidenum">
              <a:rPr lang="en-GB" smtClean="0"/>
              <a:pPr marL="0" indent="0"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15288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5B13-2152-DF73-D260-B3FE8D59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53833-82C8-307B-ABF7-B6C1A4948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5055B-DDC4-04E1-5FCA-D8F1E6ED5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87826-F06D-F842-B4BE-CFA5474B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1EF71-CC91-EAA4-DCE9-24D1082E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2329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F4905-ACB6-946C-9C7E-964180397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DA6691D-5DDD-651D-C3F5-40D3EC8D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B051CE-E252-A539-B6B5-DD53C288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7E9915-713E-22DE-9B78-AFC91CE0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EC553BB-625F-2628-521D-B95AE5DF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5B0CF-2889-42DD-9C82-EC65D56CE6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9987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84D53E-EC30-AFE4-4873-98EE7453FD28}"/>
              </a:ext>
            </a:extLst>
          </p:cNvPr>
          <p:cNvGrpSpPr/>
          <p:nvPr userDrawn="1"/>
        </p:nvGrpSpPr>
        <p:grpSpPr>
          <a:xfrm>
            <a:off x="0" y="0"/>
            <a:ext cx="12192000" cy="1638299"/>
            <a:chOff x="0" y="0"/>
            <a:chExt cx="12192000" cy="16382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A8C3D6-2D87-FC91-F69C-39FB222FD95D}"/>
                </a:ext>
              </a:extLst>
            </p:cNvPr>
            <p:cNvSpPr/>
            <p:nvPr/>
          </p:nvSpPr>
          <p:spPr>
            <a:xfrm>
              <a:off x="0" y="1276984"/>
              <a:ext cx="12192000" cy="36131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D5B715-9FE6-932D-8CB8-E8CAF756F5C2}"/>
                </a:ext>
              </a:extLst>
            </p:cNvPr>
            <p:cNvSpPr/>
            <p:nvPr/>
          </p:nvSpPr>
          <p:spPr>
            <a:xfrm>
              <a:off x="0" y="0"/>
              <a:ext cx="12192000" cy="1276984"/>
            </a:xfrm>
            <a:prstGeom prst="rect">
              <a:avLst/>
            </a:prstGeom>
            <a:solidFill>
              <a:srgbClr val="212121"/>
            </a:solidFill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E0E7D6-2201-9BFE-E11E-FCC643F84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7601" y="140767"/>
              <a:ext cx="3180080" cy="101810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8851C5-853B-AFBC-B019-B3FB97994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23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3009F-B47E-7FEE-5397-2CE73E624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DCB66-48AB-F98D-7A50-095FCBDC4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9744D-0F92-29FB-5E4E-287FDC1B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855B6-2EEE-7A4E-C44D-2C81129C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D0630-51FE-B37C-352C-9049C7F3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1302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D6C6-A19A-C1C1-01EA-D6DBBC2E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91AE0-49FB-50F6-9776-367A7AADA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6CD63-FBA8-BB84-2483-EB00B4620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C6D5E-3FD5-64C6-1F61-B3EB8C1AA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95898-9F62-9178-3875-05970F368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E50F69-1744-09FE-009B-DEB58E36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418ACA-086D-F9B3-6FF1-D4FBE620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AB93C-99FD-F2FB-6747-8A26C9DC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39884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DF6D-4624-9443-C5F9-80F67275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2AED6-418A-9EE1-2C10-5C478AF6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50564-DB56-FE32-1957-0B77562A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E8ABF-D8C4-6B55-46A4-6E7530D9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4547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A6079-13A8-5073-F76C-F1595B70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2DA3A-8E44-8EEA-988D-A72CA688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7FBFA-AB3E-29D8-6992-F79DDC855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AB7A6-1128-4C95-887F-71B24E60920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6387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4524-9D90-6F1F-C8CF-F0349EAC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66D17-5212-E082-BFA5-40AF544D4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A1FDD-0A56-CBC2-5A92-098205AC9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8E192-D794-7444-F38C-E95DA2B4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C8CCC-BCBD-F616-D1B4-B6FBCAD6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DDB-8504-F330-966F-E04E0C4D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32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4C0A-4F47-4006-B996-896270CC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BA261-882C-40D5-A85B-2EE8547B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5BCA3-1CC3-4D05-87B4-499803DD3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1C4CB-D826-48F9-BE09-10BB5A7A6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0E6DD-0B3A-47E0-9104-4D4590F33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0C4A2-D3B7-4AB3-9564-0C32C7BE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0494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BD68-817C-290A-70CF-116A73CA4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CAD1DB-4BC9-DFEA-2B94-83D762E83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9C0F9-0A3E-6A74-836E-A2DBFF60F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C8A18-CC4C-8EDD-6BC6-95F73B72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C2AC3-4B43-74D1-4394-DEA05EFC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EFA89-FBD3-5E52-277C-C737DD03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75695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EFCB-3183-50C5-1CAC-C1303C1F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81288-1C8E-C1EF-397C-E5D773C7F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555FC-B901-5C3E-0A45-6D7938B2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C529-25B7-C09C-EE26-DD0BB206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EB311-76E8-5186-C18D-693CF466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2047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EBCD30-F661-153B-2724-131645FDE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DBAFF-D66E-E777-BFA5-A1089D706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FF488-5B64-0DD0-BAAE-ADD66BEC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7307F-6BF8-1311-9157-3F9EBB43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90FBF-7B52-E8CE-9660-DE5FCED3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B28AB7A6-1128-4C95-887F-71B24E60920D}" type="slidenum">
              <a:rPr lang="en-GB" smtClean="0"/>
              <a:pPr marL="0" indent="0">
                <a:buFont typeface="+mj-lt"/>
                <a:buNone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749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3CFA-2F60-4027-8152-D89108D0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93875-DFF4-44C1-9B78-65722960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85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CDCDA-2D9B-4D59-8770-3007B622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33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24F0-5D6E-48EC-A226-54C31D70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9473B-31EB-4853-B2B7-B470016B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4F102-764E-42C4-AE5E-FAF9CDB18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ACAA9-BC71-42F0-B5B8-D6A1B03E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0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1C5E-A256-48FB-BDA2-4C86A115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24C32-B899-4EC1-A194-D9084C3F2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E1FAE-433A-4AF6-8460-A57DC3222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17608-8C23-4CF9-A079-E597B458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-1048008"/>
            <a:ext cx="2743200" cy="365125"/>
          </a:xfrm>
          <a:prstGeom prst="rect">
            <a:avLst/>
          </a:prstGeom>
        </p:spPr>
        <p:txBody>
          <a:bodyPr/>
          <a:lstStyle/>
          <a:p>
            <a:fld id="{B28AB7A6-1128-4C95-887F-71B24E6092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74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172C89-F6DC-E324-4D1B-B4B1761409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5630" t="45112" r="34576" b="30055"/>
          <a:stretch/>
        </p:blipFill>
        <p:spPr>
          <a:xfrm>
            <a:off x="-192391" y="0"/>
            <a:ext cx="12384391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-192392" y="0"/>
            <a:ext cx="12384392" cy="6858000"/>
          </a:xfrm>
          <a:prstGeom prst="rect">
            <a:avLst/>
          </a:prstGeom>
          <a:solidFill>
            <a:srgbClr val="FFFFFF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6C0ADE-00E6-47F1-B930-83B7C200AF6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6" y="5329556"/>
            <a:ext cx="2303839" cy="1316480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66435DB-C3BF-4536-9CD7-833643C5B480}"/>
              </a:ext>
            </a:extLst>
          </p:cNvPr>
          <p:cNvSpPr txBox="1">
            <a:spLocks/>
          </p:cNvSpPr>
          <p:nvPr userDrawn="1"/>
        </p:nvSpPr>
        <p:spPr>
          <a:xfrm>
            <a:off x="4361995" y="5267318"/>
            <a:ext cx="7315199" cy="1440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2800" b="1" spc="300" dirty="0"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r>
              <a:rPr lang="en-GB" sz="2800" b="1" spc="3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BTSYM Conference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D7996-910D-4833-863E-51AAC6B8C00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012287" y="995626"/>
            <a:ext cx="2348243" cy="7084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2800" b="1" spc="300" dirty="0"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r>
              <a:rPr lang="en-GB" sz="2400" b="1" i="1" spc="3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#BTSYM2023</a:t>
            </a:r>
          </a:p>
        </p:txBody>
      </p:sp>
    </p:spTree>
    <p:extLst>
      <p:ext uri="{BB962C8B-B14F-4D97-AF65-F5344CB8AC3E}">
        <p14:creationId xmlns:p14="http://schemas.microsoft.com/office/powerpoint/2010/main" val="58170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0"/>
            <a:ext cx="12192000" cy="6858000"/>
            <a:chOff x="0" y="0"/>
            <a:chExt cx="12180498" cy="6870318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13"/>
            <a:srcRect t="38365" r="1876" b="20125"/>
            <a:stretch/>
          </p:blipFill>
          <p:spPr>
            <a:xfrm flipH="1">
              <a:off x="0" y="0"/>
              <a:ext cx="12180498" cy="687031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0" y="0"/>
              <a:ext cx="12180498" cy="6870318"/>
            </a:xfrm>
            <a:prstGeom prst="rect">
              <a:avLst/>
            </a:prstGeom>
            <a:solidFill>
              <a:srgbClr val="FFFFFF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86C0ADE-00E6-47F1-B930-83B7C200AF6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6" y="5329556"/>
            <a:ext cx="2303839" cy="1316480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66435DB-C3BF-4536-9CD7-833643C5B480}"/>
              </a:ext>
            </a:extLst>
          </p:cNvPr>
          <p:cNvSpPr txBox="1">
            <a:spLocks/>
          </p:cNvSpPr>
          <p:nvPr userDrawn="1"/>
        </p:nvSpPr>
        <p:spPr>
          <a:xfrm>
            <a:off x="4361995" y="5267318"/>
            <a:ext cx="7315199" cy="1440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b="1" spc="3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BTSYM Conference 2023</a:t>
            </a: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AA1ED527-BC37-450E-8735-92ADA87CF557}"/>
              </a:ext>
            </a:extLst>
          </p:cNvPr>
          <p:cNvSpPr txBox="1">
            <a:spLocks/>
          </p:cNvSpPr>
          <p:nvPr userDrawn="1"/>
        </p:nvSpPr>
        <p:spPr>
          <a:xfrm>
            <a:off x="1385150" y="1251888"/>
            <a:ext cx="7433806" cy="11306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dirty="0"/>
              <a:t>Presentation title</a:t>
            </a:r>
          </a:p>
        </p:txBody>
      </p:sp>
      <p:sp>
        <p:nvSpPr>
          <p:cNvPr id="9" name="Subtitle 14">
            <a:extLst>
              <a:ext uri="{FF2B5EF4-FFF2-40B4-BE49-F238E27FC236}">
                <a16:creationId xmlns:a16="http://schemas.microsoft.com/office/drawing/2014/main" id="{B8FC31DC-155B-4720-868F-6BA6EEC4C983}"/>
              </a:ext>
            </a:extLst>
          </p:cNvPr>
          <p:cNvSpPr txBox="1">
            <a:spLocks/>
          </p:cNvSpPr>
          <p:nvPr userDrawn="1"/>
        </p:nvSpPr>
        <p:spPr>
          <a:xfrm>
            <a:off x="1475585" y="2382510"/>
            <a:ext cx="8353424" cy="400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Subtitle</a:t>
            </a:r>
          </a:p>
        </p:txBody>
      </p:sp>
      <p:sp>
        <p:nvSpPr>
          <p:cNvPr id="10" name="Subtitle 14">
            <a:extLst>
              <a:ext uri="{FF2B5EF4-FFF2-40B4-BE49-F238E27FC236}">
                <a16:creationId xmlns:a16="http://schemas.microsoft.com/office/drawing/2014/main" id="{998AC15E-2C1A-45EA-991E-BFE66D7288FF}"/>
              </a:ext>
            </a:extLst>
          </p:cNvPr>
          <p:cNvSpPr txBox="1">
            <a:spLocks/>
          </p:cNvSpPr>
          <p:nvPr userDrawn="1"/>
        </p:nvSpPr>
        <p:spPr>
          <a:xfrm>
            <a:off x="1475585" y="3028034"/>
            <a:ext cx="2373311" cy="400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Presenter’s Name</a:t>
            </a:r>
          </a:p>
        </p:txBody>
      </p:sp>
    </p:spTree>
    <p:extLst>
      <p:ext uri="{BB962C8B-B14F-4D97-AF65-F5344CB8AC3E}">
        <p14:creationId xmlns:p14="http://schemas.microsoft.com/office/powerpoint/2010/main" val="79018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8AD97-44E1-4590-9036-E4E3BDFF3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1428" y="6560457"/>
            <a:ext cx="447567" cy="154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28600" indent="-228600" algn="r">
              <a:buFont typeface="+mj-lt"/>
              <a:buAutoNum type="arabicPeriod"/>
              <a:defRPr/>
            </a:lvl1pPr>
          </a:lstStyle>
          <a:p>
            <a:fld id="{B28AB7A6-1128-4C95-887F-71B24E60920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6C0ADE-00E6-47F1-B930-83B7C200AF6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60" y="292846"/>
            <a:ext cx="1671437" cy="955107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CC23085-FB86-4861-B798-ABF19B898377}"/>
              </a:ext>
            </a:extLst>
          </p:cNvPr>
          <p:cNvSpPr txBox="1">
            <a:spLocks/>
          </p:cNvSpPr>
          <p:nvPr userDrawn="1"/>
        </p:nvSpPr>
        <p:spPr>
          <a:xfrm>
            <a:off x="448886" y="6417280"/>
            <a:ext cx="8161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66435DB-C3BF-4536-9CD7-833643C5B480}"/>
              </a:ext>
            </a:extLst>
          </p:cNvPr>
          <p:cNvSpPr txBox="1">
            <a:spLocks/>
          </p:cNvSpPr>
          <p:nvPr userDrawn="1"/>
        </p:nvSpPr>
        <p:spPr>
          <a:xfrm>
            <a:off x="1204686" y="6560457"/>
            <a:ext cx="10406742" cy="154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BTSYM Conference 2023 | Presentation 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25F878-8CC0-481A-9974-C4163DE5FF1B}"/>
              </a:ext>
            </a:extLst>
          </p:cNvPr>
          <p:cNvCxnSpPr>
            <a:cxnSpLocks/>
          </p:cNvCxnSpPr>
          <p:nvPr userDrawn="1"/>
        </p:nvCxnSpPr>
        <p:spPr>
          <a:xfrm>
            <a:off x="446881" y="778031"/>
            <a:ext cx="928676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3942EE-3B53-41C9-926B-CA4E766C6BA9}"/>
              </a:ext>
            </a:extLst>
          </p:cNvPr>
          <p:cNvSpPr txBox="1">
            <a:spLocks/>
          </p:cNvSpPr>
          <p:nvPr userDrawn="1"/>
        </p:nvSpPr>
        <p:spPr>
          <a:xfrm>
            <a:off x="272704" y="6560457"/>
            <a:ext cx="931982" cy="147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28600" indent="-228600" algn="r" defTabSz="914400" rtl="0" eaLnBrk="1" latinLnBrk="0" hangingPunct="1">
              <a:buFont typeface="+mj-lt"/>
              <a:buAutoNum type="arabicPeriod"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+mj-lt"/>
              <a:buNone/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29/09/2023</a:t>
            </a:r>
          </a:p>
        </p:txBody>
      </p:sp>
    </p:spTree>
    <p:extLst>
      <p:ext uri="{BB962C8B-B14F-4D97-AF65-F5344CB8AC3E}">
        <p14:creationId xmlns:p14="http://schemas.microsoft.com/office/powerpoint/2010/main" val="224624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6" r:id="rId12"/>
    <p:sldLayoutId id="2147483687" r:id="rId13"/>
    <p:sldLayoutId id="2147483700" r:id="rId14"/>
    <p:sldLayoutId id="2147483701" r:id="rId15"/>
    <p:sldLayoutId id="2147483756" r:id="rId16"/>
    <p:sldLayoutId id="214748375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C5DAAC-D965-497C-9D2F-D985D95C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9F18-3A10-EFE4-209E-3018031E3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A6CD9-0CA3-0F77-1841-3612FC759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A997D-6196-4490-AA45-B188BEB8C417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5C19-2F2F-B6DA-9910-1903446DA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926F3-8B83-FF09-E157-3CEE0490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5B0CF-2889-42DD-9C82-EC65D56CE6F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BC03B9-0E36-349B-78BE-F211ECF9D981}"/>
              </a:ext>
            </a:extLst>
          </p:cNvPr>
          <p:cNvSpPr txBox="1">
            <a:spLocks/>
          </p:cNvSpPr>
          <p:nvPr userDrawn="1"/>
        </p:nvSpPr>
        <p:spPr>
          <a:xfrm>
            <a:off x="448886" y="6417280"/>
            <a:ext cx="8161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3D6176E-27B8-3D21-77AA-B7FF8CB4BAF2}"/>
              </a:ext>
            </a:extLst>
          </p:cNvPr>
          <p:cNvSpPr txBox="1">
            <a:spLocks/>
          </p:cNvSpPr>
          <p:nvPr userDrawn="1"/>
        </p:nvSpPr>
        <p:spPr>
          <a:xfrm>
            <a:off x="1204686" y="6560457"/>
            <a:ext cx="10406742" cy="154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BTSYM Conference 2023 | 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83A32F-61AA-79CC-641C-B95990AAF7E7}"/>
              </a:ext>
            </a:extLst>
          </p:cNvPr>
          <p:cNvSpPr txBox="1">
            <a:spLocks/>
          </p:cNvSpPr>
          <p:nvPr userDrawn="1"/>
        </p:nvSpPr>
        <p:spPr>
          <a:xfrm>
            <a:off x="272704" y="6560457"/>
            <a:ext cx="931982" cy="147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28600" indent="-228600" algn="r" defTabSz="914400" rtl="0" eaLnBrk="1" latinLnBrk="0" hangingPunct="1">
              <a:buFont typeface="+mj-lt"/>
              <a:buAutoNum type="arabicPeriod"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+mj-lt"/>
              <a:buNone/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29/09/2023</a:t>
            </a:r>
          </a:p>
        </p:txBody>
      </p:sp>
    </p:spTree>
    <p:extLst>
      <p:ext uri="{BB962C8B-B14F-4D97-AF65-F5344CB8AC3E}">
        <p14:creationId xmlns:p14="http://schemas.microsoft.com/office/powerpoint/2010/main" val="77431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18" Type="http://schemas.openxmlformats.org/officeDocument/2006/relationships/diagramQuickStyle" Target="../diagrams/quickStyle5.xml"/><Relationship Id="rId26" Type="http://schemas.openxmlformats.org/officeDocument/2006/relationships/diagramData" Target="../diagrams/data7.xml"/><Relationship Id="rId3" Type="http://schemas.openxmlformats.org/officeDocument/2006/relationships/slideLayout" Target="../slideLayouts/slideLayout45.xml"/><Relationship Id="rId21" Type="http://schemas.openxmlformats.org/officeDocument/2006/relationships/diagramData" Target="../diagrams/data6.xml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17" Type="http://schemas.openxmlformats.org/officeDocument/2006/relationships/diagramLayout" Target="../diagrams/layout5.xml"/><Relationship Id="rId25" Type="http://schemas.microsoft.com/office/2007/relationships/diagramDrawing" Target="../diagrams/drawing6.xml"/><Relationship Id="rId2" Type="http://schemas.openxmlformats.org/officeDocument/2006/relationships/video" Target="../media/media1.mp4"/><Relationship Id="rId16" Type="http://schemas.openxmlformats.org/officeDocument/2006/relationships/diagramData" Target="../diagrams/data5.xml"/><Relationship Id="rId20" Type="http://schemas.microsoft.com/office/2007/relationships/diagramDrawing" Target="../diagrams/drawing5.xml"/><Relationship Id="rId29" Type="http://schemas.openxmlformats.org/officeDocument/2006/relationships/diagramColors" Target="../diagrams/colors7.xml"/><Relationship Id="rId1" Type="http://schemas.microsoft.com/office/2007/relationships/media" Target="../media/media1.mp4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24" Type="http://schemas.openxmlformats.org/officeDocument/2006/relationships/diagramColors" Target="../diagrams/colors6.xml"/><Relationship Id="rId5" Type="http://schemas.openxmlformats.org/officeDocument/2006/relationships/image" Target="../media/image34.png"/><Relationship Id="rId15" Type="http://schemas.microsoft.com/office/2007/relationships/diagramDrawing" Target="../diagrams/drawing4.xml"/><Relationship Id="rId23" Type="http://schemas.openxmlformats.org/officeDocument/2006/relationships/diagramQuickStyle" Target="../diagrams/quickStyle6.xml"/><Relationship Id="rId28" Type="http://schemas.openxmlformats.org/officeDocument/2006/relationships/diagramQuickStyle" Target="../diagrams/quickStyle7.xml"/><Relationship Id="rId10" Type="http://schemas.microsoft.com/office/2007/relationships/diagramDrawing" Target="../diagrams/drawing3.xml"/><Relationship Id="rId19" Type="http://schemas.openxmlformats.org/officeDocument/2006/relationships/diagramColors" Target="../diagrams/colors5.xml"/><Relationship Id="rId4" Type="http://schemas.openxmlformats.org/officeDocument/2006/relationships/notesSlide" Target="../notesSlides/notesSlide4.xml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Relationship Id="rId22" Type="http://schemas.openxmlformats.org/officeDocument/2006/relationships/diagramLayout" Target="../diagrams/layout6.xml"/><Relationship Id="rId27" Type="http://schemas.openxmlformats.org/officeDocument/2006/relationships/diagramLayout" Target="../diagrams/layout7.xml"/><Relationship Id="rId30" Type="http://schemas.microsoft.com/office/2007/relationships/diagramDrawing" Target="../diagrams/drawing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5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3">
            <a:extLst>
              <a:ext uri="{FF2B5EF4-FFF2-40B4-BE49-F238E27FC236}">
                <a16:creationId xmlns:a16="http://schemas.microsoft.com/office/drawing/2014/main" id="{5FC6BFB5-DD02-49B9-8CDC-2E91A1D2DA6F}"/>
              </a:ext>
            </a:extLst>
          </p:cNvPr>
          <p:cNvSpPr txBox="1">
            <a:spLocks/>
          </p:cNvSpPr>
          <p:nvPr/>
        </p:nvSpPr>
        <p:spPr>
          <a:xfrm>
            <a:off x="585789" y="1503996"/>
            <a:ext cx="8240970" cy="11306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/>
              <a:t>Machine learning for tunnel condition assessment</a:t>
            </a:r>
            <a:endParaRPr lang="en-GB" sz="5400" b="1" dirty="0"/>
          </a:p>
        </p:txBody>
      </p:sp>
      <p:sp>
        <p:nvSpPr>
          <p:cNvPr id="13" name="Subtitle 14">
            <a:extLst>
              <a:ext uri="{FF2B5EF4-FFF2-40B4-BE49-F238E27FC236}">
                <a16:creationId xmlns:a16="http://schemas.microsoft.com/office/drawing/2014/main" id="{6CCD4BC4-4D2F-463C-ABA8-002E156583BB}"/>
              </a:ext>
            </a:extLst>
          </p:cNvPr>
          <p:cNvSpPr txBox="1">
            <a:spLocks/>
          </p:cNvSpPr>
          <p:nvPr/>
        </p:nvSpPr>
        <p:spPr>
          <a:xfrm>
            <a:off x="655261" y="3050276"/>
            <a:ext cx="2373311" cy="4009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Jack Smith</a:t>
            </a:r>
          </a:p>
        </p:txBody>
      </p:sp>
      <p:sp>
        <p:nvSpPr>
          <p:cNvPr id="14" name="Subtitle 14">
            <a:extLst>
              <a:ext uri="{FF2B5EF4-FFF2-40B4-BE49-F238E27FC236}">
                <a16:creationId xmlns:a16="http://schemas.microsoft.com/office/drawing/2014/main" id="{673E099E-7BF3-4ECC-A66F-DD8320F1C9EE}"/>
              </a:ext>
            </a:extLst>
          </p:cNvPr>
          <p:cNvSpPr txBox="1">
            <a:spLocks/>
          </p:cNvSpPr>
          <p:nvPr/>
        </p:nvSpPr>
        <p:spPr>
          <a:xfrm>
            <a:off x="655261" y="3607366"/>
            <a:ext cx="1489754" cy="947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Company Logo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127A7F-8830-2CD3-D794-7A75C7D9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75" y="3607366"/>
            <a:ext cx="2979479" cy="95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96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7B3B-F868-33AF-A769-9BD48808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Tunnel pathologies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1A05B-A131-9BD0-363B-5D09139C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777" y="1741650"/>
            <a:ext cx="2823201" cy="2110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F185F-CF80-141E-9146-222DA2FAB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76" y="3986650"/>
            <a:ext cx="2823202" cy="2110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B59289-5472-65A8-D440-8FF82BA69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777" y="3986650"/>
            <a:ext cx="2823202" cy="2110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5612E4-0627-6E07-87B6-A1B16DF58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929043" y="1385185"/>
            <a:ext cx="2110270" cy="2823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B122E-78EC-BF97-8618-D429EEA80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977" y="1741650"/>
            <a:ext cx="2823201" cy="2110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4E4F54-99A2-BB57-1E59-D0A5B2C62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496" y="4074334"/>
            <a:ext cx="3018502" cy="2080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3F56BF-827A-821F-E828-EC0B1B64B0B3}"/>
              </a:ext>
            </a:extLst>
          </p:cNvPr>
          <p:cNvSpPr txBox="1"/>
          <p:nvPr/>
        </p:nvSpPr>
        <p:spPr>
          <a:xfrm>
            <a:off x="3262155" y="6154774"/>
            <a:ext cx="742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Example tunnel defects (</a:t>
            </a:r>
            <a:r>
              <a:rPr lang="en-GB" sz="2000" i="1" dirty="0" err="1"/>
              <a:t>Ciria</a:t>
            </a:r>
            <a:r>
              <a:rPr lang="en-GB" sz="2000" i="1" dirty="0"/>
              <a:t> C671 &amp; NR_L3_CIV_006_4c)</a:t>
            </a:r>
          </a:p>
        </p:txBody>
      </p:sp>
    </p:spTree>
    <p:extLst>
      <p:ext uri="{BB962C8B-B14F-4D97-AF65-F5344CB8AC3E}">
        <p14:creationId xmlns:p14="http://schemas.microsoft.com/office/powerpoint/2010/main" val="94219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7B3B-F868-33AF-A769-9BD48808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Concrete tunnel crack detection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37769A-00CE-7805-4A03-07B01A768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9185" y="2660129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Input Image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053A60-B027-5E2C-CE49-74C96FF86A1F}"/>
              </a:ext>
            </a:extLst>
          </p:cNvPr>
          <p:cNvSpPr txBox="1">
            <a:spLocks/>
          </p:cNvSpPr>
          <p:nvPr/>
        </p:nvSpPr>
        <p:spPr>
          <a:xfrm>
            <a:off x="7182016" y="266012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/>
              <a:t>Output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6A27A-005F-AE3D-A6C4-C872AB01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5" y="1825074"/>
            <a:ext cx="5585944" cy="4038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EDC3F0-0432-A6C4-E4E5-11D003AC8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53" y="1787898"/>
            <a:ext cx="5585541" cy="478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015741-C61F-DCFD-E8C7-AE765AD7F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" t="1" b="540"/>
          <a:stretch/>
        </p:blipFill>
        <p:spPr>
          <a:xfrm>
            <a:off x="6491591" y="3197118"/>
            <a:ext cx="3699594" cy="321525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E360D10-A018-1629-F3AF-31024A30053B}"/>
              </a:ext>
            </a:extLst>
          </p:cNvPr>
          <p:cNvSpPr/>
          <p:nvPr/>
        </p:nvSpPr>
        <p:spPr>
          <a:xfrm>
            <a:off x="5324354" y="4375230"/>
            <a:ext cx="856527" cy="625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ADC233-51CD-474D-B1D0-17014ABFF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933" y="3197119"/>
            <a:ext cx="3644341" cy="32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1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7B3B-F868-33AF-A769-9BD48808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58" y="0"/>
            <a:ext cx="10515600" cy="1325563"/>
          </a:xfrm>
        </p:spPr>
        <p:txBody>
          <a:bodyPr/>
          <a:lstStyle/>
          <a:p>
            <a:r>
              <a:rPr lang="en-GB" dirty="0"/>
              <a:t>Metro tunnel leakage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996C9-8439-E991-BE75-36BC0240F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506" y="1676384"/>
            <a:ext cx="3947502" cy="35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35155-6BC5-A76E-71C7-10593B623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92" y="1676384"/>
            <a:ext cx="3947502" cy="717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DEDE73-5A9E-8CB7-FBC4-39E9DAACD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65" t="5233"/>
          <a:stretch/>
        </p:blipFill>
        <p:spPr>
          <a:xfrm>
            <a:off x="6385653" y="3150931"/>
            <a:ext cx="2696738" cy="3360271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9B8D3030-2038-1AC0-05FB-0F2C8DB03C43}"/>
              </a:ext>
            </a:extLst>
          </p:cNvPr>
          <p:cNvSpPr/>
          <p:nvPr/>
        </p:nvSpPr>
        <p:spPr>
          <a:xfrm>
            <a:off x="5246048" y="4486252"/>
            <a:ext cx="1073020" cy="69909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B443B-E666-FD87-140E-CB67AF71C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3" r="50365"/>
          <a:stretch/>
        </p:blipFill>
        <p:spPr>
          <a:xfrm>
            <a:off x="2745888" y="3150932"/>
            <a:ext cx="2696738" cy="336027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E3C558-1C9C-6448-A646-3E28FF27C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7843" y="2606014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Input Images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99008A-E1FB-6E3F-5D0D-6CD513CB9DD9}"/>
              </a:ext>
            </a:extLst>
          </p:cNvPr>
          <p:cNvSpPr txBox="1">
            <a:spLocks/>
          </p:cNvSpPr>
          <p:nvPr/>
        </p:nvSpPr>
        <p:spPr>
          <a:xfrm>
            <a:off x="6491591" y="2606014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/>
              <a:t>Output Images</a:t>
            </a:r>
          </a:p>
        </p:txBody>
      </p:sp>
    </p:spTree>
    <p:extLst>
      <p:ext uri="{BB962C8B-B14F-4D97-AF65-F5344CB8AC3E}">
        <p14:creationId xmlns:p14="http://schemas.microsoft.com/office/powerpoint/2010/main" val="120294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FF82-6CE3-196B-4358-475D5EDE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Tunnel part segmentation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E9781E-1213-26DE-1CE0-E704BE20E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7843" y="2606014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Input Images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B49C78-6002-6C86-492D-B4F33CA6B34D}"/>
              </a:ext>
            </a:extLst>
          </p:cNvPr>
          <p:cNvSpPr txBox="1">
            <a:spLocks/>
          </p:cNvSpPr>
          <p:nvPr/>
        </p:nvSpPr>
        <p:spPr>
          <a:xfrm>
            <a:off x="6491591" y="2606014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/>
              <a:t>Output Images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0A3CBF-5D87-01D3-640F-2BB5070AF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358"/>
          <a:stretch/>
        </p:blipFill>
        <p:spPr>
          <a:xfrm>
            <a:off x="6560664" y="3215324"/>
            <a:ext cx="2249961" cy="36426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41808-9F6B-8E11-5E9C-97361F055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51353"/>
          <a:stretch/>
        </p:blipFill>
        <p:spPr>
          <a:xfrm>
            <a:off x="2800350" y="3215324"/>
            <a:ext cx="2161304" cy="364267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BA41A44-FB69-3782-98C6-701DF77BA324}"/>
              </a:ext>
            </a:extLst>
          </p:cNvPr>
          <p:cNvSpPr/>
          <p:nvPr/>
        </p:nvSpPr>
        <p:spPr>
          <a:xfrm>
            <a:off x="5438775" y="4733925"/>
            <a:ext cx="752475" cy="600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E19220-5E8B-C83A-BB98-F90722264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0" y="1669221"/>
            <a:ext cx="5570703" cy="4343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306BCF-A6A7-ED1D-707C-79E5C3A3A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7423"/>
            <a:ext cx="5721630" cy="6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7B3B-F868-33AF-A769-9BD48808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GB" dirty="0"/>
              <a:t>Masonry tunnel spalling severity segmentation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EB4C5F-C7A1-FD7F-6BB8-76BCA218EEEB}"/>
              </a:ext>
            </a:extLst>
          </p:cNvPr>
          <p:cNvSpPr/>
          <p:nvPr/>
        </p:nvSpPr>
        <p:spPr>
          <a:xfrm>
            <a:off x="7469666" y="4503371"/>
            <a:ext cx="2368447" cy="163213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896F45-E9AB-554F-F729-AF63902447C1}"/>
              </a:ext>
            </a:extLst>
          </p:cNvPr>
          <p:cNvSpPr/>
          <p:nvPr/>
        </p:nvSpPr>
        <p:spPr>
          <a:xfrm>
            <a:off x="7469666" y="2734026"/>
            <a:ext cx="2368447" cy="16651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1550F6-96D4-3D96-018A-89666C2A80EB}"/>
              </a:ext>
            </a:extLst>
          </p:cNvPr>
          <p:cNvSpPr/>
          <p:nvPr/>
        </p:nvSpPr>
        <p:spPr>
          <a:xfrm>
            <a:off x="9133575" y="4798530"/>
            <a:ext cx="1324219" cy="11628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DBC007-FB50-A403-4178-EC22C380A938}"/>
              </a:ext>
            </a:extLst>
          </p:cNvPr>
          <p:cNvCxnSpPr/>
          <p:nvPr/>
        </p:nvCxnSpPr>
        <p:spPr>
          <a:xfrm>
            <a:off x="8695025" y="5370225"/>
            <a:ext cx="438550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075A28-71D2-5FA6-5AB7-E08CA8FF76F5}"/>
              </a:ext>
            </a:extLst>
          </p:cNvPr>
          <p:cNvCxnSpPr/>
          <p:nvPr/>
        </p:nvCxnSpPr>
        <p:spPr>
          <a:xfrm flipH="1">
            <a:off x="9898074" y="5370225"/>
            <a:ext cx="383154" cy="972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009144-57FF-747E-AD92-D14EFD85B352}"/>
              </a:ext>
            </a:extLst>
          </p:cNvPr>
          <p:cNvCxnSpPr/>
          <p:nvPr/>
        </p:nvCxnSpPr>
        <p:spPr>
          <a:xfrm>
            <a:off x="9815628" y="2284826"/>
            <a:ext cx="22485" cy="4113757"/>
          </a:xfrm>
          <a:prstGeom prst="line">
            <a:avLst/>
          </a:prstGeom>
          <a:ln w="38100">
            <a:solidFill>
              <a:schemeClr val="accent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3D2586-3F84-547B-035A-15F878D6CB0E}"/>
              </a:ext>
            </a:extLst>
          </p:cNvPr>
          <p:cNvCxnSpPr/>
          <p:nvPr/>
        </p:nvCxnSpPr>
        <p:spPr>
          <a:xfrm>
            <a:off x="9314706" y="2334717"/>
            <a:ext cx="11242" cy="4063866"/>
          </a:xfrm>
          <a:prstGeom prst="line">
            <a:avLst/>
          </a:prstGeom>
          <a:ln w="38100">
            <a:solidFill>
              <a:schemeClr val="accent4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C238B0-0BE4-87BA-A9FA-F1909E5C7B68}"/>
              </a:ext>
            </a:extLst>
          </p:cNvPr>
          <p:cNvCxnSpPr/>
          <p:nvPr/>
        </p:nvCxnSpPr>
        <p:spPr>
          <a:xfrm>
            <a:off x="8503363" y="2284826"/>
            <a:ext cx="52465" cy="4113757"/>
          </a:xfrm>
          <a:prstGeom prst="line">
            <a:avLst/>
          </a:prstGeom>
          <a:ln w="381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0D666D-7AC8-AA68-83DC-73EE78F51D98}"/>
              </a:ext>
            </a:extLst>
          </p:cNvPr>
          <p:cNvCxnSpPr/>
          <p:nvPr/>
        </p:nvCxnSpPr>
        <p:spPr>
          <a:xfrm>
            <a:off x="8503363" y="2334717"/>
            <a:ext cx="811343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800A44-6949-6E1D-7B63-BBDD91F151EE}"/>
              </a:ext>
            </a:extLst>
          </p:cNvPr>
          <p:cNvCxnSpPr/>
          <p:nvPr/>
        </p:nvCxnSpPr>
        <p:spPr>
          <a:xfrm>
            <a:off x="9344687" y="2334717"/>
            <a:ext cx="45099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CCA042-3554-7B76-8DB5-A226D4F554EC}"/>
              </a:ext>
            </a:extLst>
          </p:cNvPr>
          <p:cNvCxnSpPr/>
          <p:nvPr/>
        </p:nvCxnSpPr>
        <p:spPr>
          <a:xfrm flipH="1">
            <a:off x="7469666" y="2334717"/>
            <a:ext cx="10336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F09B11-00DE-0237-33BA-AA7AFB8B64A0}"/>
              </a:ext>
            </a:extLst>
          </p:cNvPr>
          <p:cNvSpPr txBox="1"/>
          <p:nvPr/>
        </p:nvSpPr>
        <p:spPr>
          <a:xfrm>
            <a:off x="9357135" y="1856547"/>
            <a:ext cx="480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S3</a:t>
            </a:r>
            <a:endParaRPr lang="en-GB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E6F7D1-87A0-7E90-368A-4D6C632D0245}"/>
              </a:ext>
            </a:extLst>
          </p:cNvPr>
          <p:cNvSpPr txBox="1"/>
          <p:nvPr/>
        </p:nvSpPr>
        <p:spPr>
          <a:xfrm>
            <a:off x="8653889" y="1841164"/>
            <a:ext cx="480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94FE95-0501-9A77-2D82-B4915F839226}"/>
              </a:ext>
            </a:extLst>
          </p:cNvPr>
          <p:cNvSpPr txBox="1"/>
          <p:nvPr/>
        </p:nvSpPr>
        <p:spPr>
          <a:xfrm>
            <a:off x="7809452" y="1844763"/>
            <a:ext cx="480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S1</a:t>
            </a:r>
            <a:endParaRPr lang="en-GB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42DF-60DB-84BC-28B3-A78D4197E248}"/>
              </a:ext>
            </a:extLst>
          </p:cNvPr>
          <p:cNvSpPr txBox="1"/>
          <p:nvPr/>
        </p:nvSpPr>
        <p:spPr>
          <a:xfrm>
            <a:off x="10339035" y="4872113"/>
            <a:ext cx="1014765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Depth of spalling</a:t>
            </a:r>
          </a:p>
        </p:txBody>
      </p:sp>
      <p:pic>
        <p:nvPicPr>
          <p:cNvPr id="43" name="Picture 42" descr="A close up of a brick wall&#10;&#10;Description automatically generated">
            <a:extLst>
              <a:ext uri="{FF2B5EF4-FFF2-40B4-BE49-F238E27FC236}">
                <a16:creationId xmlns:a16="http://schemas.microsoft.com/office/drawing/2014/main" id="{EB026606-7B80-CD35-BF46-2574BCCDD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6" y="2799671"/>
            <a:ext cx="4117473" cy="30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2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7B3B-F868-33AF-A769-9BD48808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GB" dirty="0"/>
              <a:t>Masonry tunnel spalling severity segmentation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6280E6-6C3B-60E2-DAE3-F4BFC0FDF678}"/>
              </a:ext>
            </a:extLst>
          </p:cNvPr>
          <p:cNvGrpSpPr/>
          <p:nvPr/>
        </p:nvGrpSpPr>
        <p:grpSpPr>
          <a:xfrm>
            <a:off x="5930861" y="2103650"/>
            <a:ext cx="5015455" cy="4095705"/>
            <a:chOff x="3741410" y="3383262"/>
            <a:chExt cx="3469667" cy="2833388"/>
          </a:xfrm>
        </p:grpSpPr>
        <p:pic>
          <p:nvPicPr>
            <p:cNvPr id="33" name="Picture 32" descr="A blue and orange background with text&#10;&#10;Description automatically generated">
              <a:extLst>
                <a:ext uri="{FF2B5EF4-FFF2-40B4-BE49-F238E27FC236}">
                  <a16:creationId xmlns:a16="http://schemas.microsoft.com/office/drawing/2014/main" id="{A99E8604-1BD0-57FE-2075-C419A5452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516" y="4968737"/>
              <a:ext cx="3181561" cy="1247913"/>
            </a:xfrm>
            <a:prstGeom prst="rect">
              <a:avLst/>
            </a:prstGeom>
          </p:spPr>
        </p:pic>
        <p:pic>
          <p:nvPicPr>
            <p:cNvPr id="36" name="Picture 35" descr="A diagram of spalling severity output&#10;&#10;Description automatically generated">
              <a:extLst>
                <a:ext uri="{FF2B5EF4-FFF2-40B4-BE49-F238E27FC236}">
                  <a16:creationId xmlns:a16="http://schemas.microsoft.com/office/drawing/2014/main" id="{01943052-5A77-5BD3-BEFA-9EF38FB0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410" y="3383262"/>
              <a:ext cx="3469667" cy="1546868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2459789-2651-C213-DD27-19DF53F8544C}"/>
              </a:ext>
            </a:extLst>
          </p:cNvPr>
          <p:cNvSpPr/>
          <p:nvPr/>
        </p:nvSpPr>
        <p:spPr>
          <a:xfrm>
            <a:off x="6867227" y="1977873"/>
            <a:ext cx="3728121" cy="338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0C8BA9-3B45-1BFE-0284-2783A8BEFB59}"/>
              </a:ext>
            </a:extLst>
          </p:cNvPr>
          <p:cNvSpPr/>
          <p:nvPr/>
        </p:nvSpPr>
        <p:spPr>
          <a:xfrm>
            <a:off x="6782758" y="4306142"/>
            <a:ext cx="3728121" cy="338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144925-3623-64C0-D171-868265B43C87}"/>
              </a:ext>
            </a:extLst>
          </p:cNvPr>
          <p:cNvSpPr txBox="1"/>
          <p:nvPr/>
        </p:nvSpPr>
        <p:spPr>
          <a:xfrm>
            <a:off x="6671873" y="6318216"/>
            <a:ext cx="742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Automated spalling severity output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686024-E860-A06E-0E73-12E73E63E477}"/>
              </a:ext>
            </a:extLst>
          </p:cNvPr>
          <p:cNvSpPr txBox="1"/>
          <p:nvPr/>
        </p:nvSpPr>
        <p:spPr>
          <a:xfrm>
            <a:off x="1610107" y="6318216"/>
            <a:ext cx="742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Spalling severity levels</a:t>
            </a:r>
          </a:p>
        </p:txBody>
      </p:sp>
      <p:pic>
        <p:nvPicPr>
          <p:cNvPr id="43" name="Picture 42" descr="A graph of a test data&#10;&#10;Description automatically generated">
            <a:extLst>
              <a:ext uri="{FF2B5EF4-FFF2-40B4-BE49-F238E27FC236}">
                <a16:creationId xmlns:a16="http://schemas.microsoft.com/office/drawing/2014/main" id="{094EC28F-B6A4-8AD4-4654-27459FE12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4" y="2203183"/>
            <a:ext cx="4600943" cy="199559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3A27851-B58C-A78D-9B4A-658D2F66EB1C}"/>
              </a:ext>
            </a:extLst>
          </p:cNvPr>
          <p:cNvGrpSpPr/>
          <p:nvPr/>
        </p:nvGrpSpPr>
        <p:grpSpPr>
          <a:xfrm>
            <a:off x="969428" y="4306142"/>
            <a:ext cx="4049929" cy="1717407"/>
            <a:chOff x="1835885" y="1434986"/>
            <a:chExt cx="6506113" cy="3162300"/>
          </a:xfrm>
        </p:grpSpPr>
        <p:pic>
          <p:nvPicPr>
            <p:cNvPr id="45" name="Picture 44" descr="A close up of a metal pipe&#10;&#10;Description automatically generated">
              <a:extLst>
                <a:ext uri="{FF2B5EF4-FFF2-40B4-BE49-F238E27FC236}">
                  <a16:creationId xmlns:a16="http://schemas.microsoft.com/office/drawing/2014/main" id="{3FACD5E1-D837-8156-77F6-CF8493C10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885" y="1434986"/>
              <a:ext cx="4199156" cy="3162300"/>
            </a:xfrm>
            <a:prstGeom prst="rect">
              <a:avLst/>
            </a:prstGeom>
          </p:spPr>
        </p:pic>
        <p:pic>
          <p:nvPicPr>
            <p:cNvPr id="46" name="Picture 45" descr="A close up of a brick wall&#10;&#10;Description automatically generated">
              <a:extLst>
                <a:ext uri="{FF2B5EF4-FFF2-40B4-BE49-F238E27FC236}">
                  <a16:creationId xmlns:a16="http://schemas.microsoft.com/office/drawing/2014/main" id="{4EB89772-B148-2FDE-E5DB-C28223B10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432" y="1958340"/>
              <a:ext cx="3134566" cy="1955892"/>
            </a:xfrm>
            <a:prstGeom prst="rect">
              <a:avLst/>
            </a:prstGeom>
          </p:spPr>
        </p:pic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CC9DCDA-99B0-9E15-019A-395A149CEA52}"/>
                </a:ext>
              </a:extLst>
            </p:cNvPr>
            <p:cNvSpPr/>
            <p:nvPr/>
          </p:nvSpPr>
          <p:spPr>
            <a:xfrm>
              <a:off x="2865120" y="1958340"/>
              <a:ext cx="1234440" cy="502920"/>
            </a:xfrm>
            <a:custGeom>
              <a:avLst/>
              <a:gdLst>
                <a:gd name="connsiteX0" fmla="*/ 0 w 1234440"/>
                <a:gd name="connsiteY0" fmla="*/ 320040 h 502920"/>
                <a:gd name="connsiteX1" fmla="*/ 601980 w 1234440"/>
                <a:gd name="connsiteY1" fmla="*/ 0 h 502920"/>
                <a:gd name="connsiteX2" fmla="*/ 1234440 w 1234440"/>
                <a:gd name="connsiteY2" fmla="*/ 190500 h 502920"/>
                <a:gd name="connsiteX3" fmla="*/ 632460 w 1234440"/>
                <a:gd name="connsiteY3" fmla="*/ 502920 h 502920"/>
                <a:gd name="connsiteX4" fmla="*/ 0 w 1234440"/>
                <a:gd name="connsiteY4" fmla="*/ 320040 h 50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440" h="502920">
                  <a:moveTo>
                    <a:pt x="0" y="320040"/>
                  </a:moveTo>
                  <a:lnTo>
                    <a:pt x="601980" y="0"/>
                  </a:lnTo>
                  <a:lnTo>
                    <a:pt x="1234440" y="190500"/>
                  </a:lnTo>
                  <a:lnTo>
                    <a:pt x="632460" y="502920"/>
                  </a:lnTo>
                  <a:lnTo>
                    <a:pt x="0" y="32004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Arrow: Bent 47">
              <a:extLst>
                <a:ext uri="{FF2B5EF4-FFF2-40B4-BE49-F238E27FC236}">
                  <a16:creationId xmlns:a16="http://schemas.microsoft.com/office/drawing/2014/main" id="{989E2BC4-5A09-EF31-B71D-BE31E09633DA}"/>
                </a:ext>
              </a:extLst>
            </p:cNvPr>
            <p:cNvSpPr/>
            <p:nvPr/>
          </p:nvSpPr>
          <p:spPr>
            <a:xfrm flipV="1">
              <a:off x="3413760" y="2458834"/>
              <a:ext cx="1783080" cy="711257"/>
            </a:xfrm>
            <a:prstGeom prst="bentArrow">
              <a:avLst>
                <a:gd name="adj1" fmla="val 33571"/>
                <a:gd name="adj2" fmla="val 32499"/>
                <a:gd name="adj3" fmla="val 25000"/>
                <a:gd name="adj4" fmla="val 87500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9BF3FB0-B7BC-8013-336B-00691D7CDF98}"/>
              </a:ext>
            </a:extLst>
          </p:cNvPr>
          <p:cNvSpPr/>
          <p:nvPr/>
        </p:nvSpPr>
        <p:spPr>
          <a:xfrm>
            <a:off x="5337110" y="4028122"/>
            <a:ext cx="758890" cy="556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62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titled">
            <a:hlinkClick r:id="" action="ppaction://media"/>
            <a:extLst>
              <a:ext uri="{FF2B5EF4-FFF2-40B4-BE49-F238E27FC236}">
                <a16:creationId xmlns:a16="http://schemas.microsoft.com/office/drawing/2014/main" id="{F9F523CA-23EA-4009-78AF-506CBB9DD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809" t="10337" r="4217" b="16693"/>
          <a:stretch/>
        </p:blipFill>
        <p:spPr>
          <a:xfrm>
            <a:off x="0" y="1642188"/>
            <a:ext cx="7959012" cy="521581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00A9FA-057D-1C9F-FD16-3185D28BAAB4}"/>
              </a:ext>
            </a:extLst>
          </p:cNvPr>
          <p:cNvGrpSpPr/>
          <p:nvPr/>
        </p:nvGrpSpPr>
        <p:grpSpPr>
          <a:xfrm>
            <a:off x="8164285" y="1837087"/>
            <a:ext cx="3900197" cy="5020913"/>
            <a:chOff x="2923398" y="226001"/>
            <a:chExt cx="4775843" cy="6079491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86BE63F4-D762-4FC2-D478-6394257BE56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5036577"/>
                </p:ext>
              </p:extLst>
            </p:nvPr>
          </p:nvGraphicFramePr>
          <p:xfrm>
            <a:off x="2923406" y="4208556"/>
            <a:ext cx="4775835" cy="3079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EBCD6810-7880-0EBF-9A3F-E3364831C84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02418825"/>
                </p:ext>
              </p:extLst>
            </p:nvPr>
          </p:nvGraphicFramePr>
          <p:xfrm>
            <a:off x="2923402" y="4516455"/>
            <a:ext cx="4775835" cy="17890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A999E6BE-7AF7-CFFF-ECFF-38D9E79644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45560913"/>
                </p:ext>
              </p:extLst>
            </p:nvPr>
          </p:nvGraphicFramePr>
          <p:xfrm>
            <a:off x="2923401" y="226001"/>
            <a:ext cx="4775835" cy="3079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6" r:lo="rId17" r:qs="rId18" r:cs="rId19"/>
            </a:graphicData>
          </a:graphic>
        </p:graphicFrame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A159CABC-9F5B-F015-6012-400AB7C30D7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92389607"/>
                </p:ext>
              </p:extLst>
            </p:nvPr>
          </p:nvGraphicFramePr>
          <p:xfrm>
            <a:off x="2923402" y="2534481"/>
            <a:ext cx="4775835" cy="17890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1" r:lo="rId22" r:qs="rId23" r:cs="rId24"/>
            </a:graphicData>
          </a:graphic>
        </p:graphicFrame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45F8C7D8-9008-5307-5F09-4C7ECEA7EE2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9632440"/>
                </p:ext>
              </p:extLst>
            </p:nvPr>
          </p:nvGraphicFramePr>
          <p:xfrm>
            <a:off x="2923398" y="533976"/>
            <a:ext cx="4775835" cy="17890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6" r:lo="rId27" r:qs="rId28" r:cs="rId29"/>
            </a:graphicData>
          </a:graphic>
        </p:graphicFrame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A8E520-FE6C-D07C-5E30-9E7AC4BDC0E8}"/>
                </a:ext>
              </a:extLst>
            </p:cNvPr>
            <p:cNvGrpSpPr/>
            <p:nvPr/>
          </p:nvGrpSpPr>
          <p:grpSpPr>
            <a:xfrm>
              <a:off x="3712782" y="2115875"/>
              <a:ext cx="3245227" cy="510781"/>
              <a:chOff x="3712782" y="2115875"/>
              <a:chExt cx="3245227" cy="510781"/>
            </a:xfrm>
          </p:grpSpPr>
          <p:sp>
            <p:nvSpPr>
              <p:cNvPr id="10" name="Arrow: Bent 9">
                <a:extLst>
                  <a:ext uri="{FF2B5EF4-FFF2-40B4-BE49-F238E27FC236}">
                    <a16:creationId xmlns:a16="http://schemas.microsoft.com/office/drawing/2014/main" id="{D75A0808-82CF-B916-2862-F72027EE83E7}"/>
                  </a:ext>
                </a:extLst>
              </p:cNvPr>
              <p:cNvSpPr/>
              <p:nvPr/>
            </p:nvSpPr>
            <p:spPr>
              <a:xfrm rot="16200000" flipH="1">
                <a:off x="4902685" y="1012333"/>
                <a:ext cx="424420" cy="2804226"/>
              </a:xfrm>
              <a:prstGeom prst="bentArrow">
                <a:avLst>
                  <a:gd name="adj1" fmla="val 46489"/>
                  <a:gd name="adj2" fmla="val 43399"/>
                  <a:gd name="adj3" fmla="val 37046"/>
                  <a:gd name="adj4" fmla="val 19485"/>
                </a:avLst>
              </a:prstGeom>
              <a:solidFill>
                <a:srgbClr val="B5CB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Arrow: Bent 10">
                <a:extLst>
                  <a:ext uri="{FF2B5EF4-FFF2-40B4-BE49-F238E27FC236}">
                    <a16:creationId xmlns:a16="http://schemas.microsoft.com/office/drawing/2014/main" id="{A085E663-FC1C-0B75-DC32-1C1F2141C509}"/>
                  </a:ext>
                </a:extLst>
              </p:cNvPr>
              <p:cNvSpPr/>
              <p:nvPr/>
            </p:nvSpPr>
            <p:spPr>
              <a:xfrm rot="16200000" flipV="1">
                <a:off x="6595821" y="2037058"/>
                <a:ext cx="283371" cy="441005"/>
              </a:xfrm>
              <a:prstGeom prst="bentArrow">
                <a:avLst>
                  <a:gd name="adj1" fmla="val 69897"/>
                  <a:gd name="adj2" fmla="val 43399"/>
                  <a:gd name="adj3" fmla="val 0"/>
                  <a:gd name="adj4" fmla="val 19485"/>
                </a:avLst>
              </a:prstGeom>
              <a:solidFill>
                <a:srgbClr val="B5CB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6215FC3-21D7-516F-58A3-72EC71F50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GB" dirty="0"/>
              <a:t>Masonry tunnel spalling severity segmentation</a:t>
            </a:r>
          </a:p>
        </p:txBody>
      </p:sp>
    </p:spTree>
    <p:extLst>
      <p:ext uri="{BB962C8B-B14F-4D97-AF65-F5344CB8AC3E}">
        <p14:creationId xmlns:p14="http://schemas.microsoft.com/office/powerpoint/2010/main" val="15463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31244C2-8355-D6CC-83ED-5103FAB61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223538"/>
              </p:ext>
            </p:extLst>
          </p:nvPr>
        </p:nvGraphicFramePr>
        <p:xfrm>
          <a:off x="5534512" y="1942614"/>
          <a:ext cx="6292848" cy="4674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616">
                  <a:extLst>
                    <a:ext uri="{9D8B030D-6E8A-4147-A177-3AD203B41FA5}">
                      <a16:colId xmlns:a16="http://schemas.microsoft.com/office/drawing/2014/main" val="350079206"/>
                    </a:ext>
                  </a:extLst>
                </a:gridCol>
                <a:gridCol w="2097616">
                  <a:extLst>
                    <a:ext uri="{9D8B030D-6E8A-4147-A177-3AD203B41FA5}">
                      <a16:colId xmlns:a16="http://schemas.microsoft.com/office/drawing/2014/main" val="1291674854"/>
                    </a:ext>
                  </a:extLst>
                </a:gridCol>
                <a:gridCol w="2097616">
                  <a:extLst>
                    <a:ext uri="{9D8B030D-6E8A-4147-A177-3AD203B41FA5}">
                      <a16:colId xmlns:a16="http://schemas.microsoft.com/office/drawing/2014/main" val="744750313"/>
                    </a:ext>
                  </a:extLst>
                </a:gridCol>
              </a:tblGrid>
              <a:tr h="585788">
                <a:tc>
                  <a:txBody>
                    <a:bodyPr/>
                    <a:lstStyle/>
                    <a:p>
                      <a:r>
                        <a:rPr lang="en-GB" sz="2400" dirty="0"/>
                        <a:t>Defect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Input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Training mask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44659"/>
                  </a:ext>
                </a:extLst>
              </a:tr>
              <a:tr h="1363872">
                <a:tc>
                  <a:txBody>
                    <a:bodyPr/>
                    <a:lstStyle/>
                    <a:p>
                      <a:r>
                        <a:rPr lang="en-GB" sz="2400" dirty="0"/>
                        <a:t>Concrete spalling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76087"/>
                  </a:ext>
                </a:extLst>
              </a:tr>
              <a:tr h="1328461">
                <a:tc>
                  <a:txBody>
                    <a:bodyPr/>
                    <a:lstStyle/>
                    <a:p>
                      <a:r>
                        <a:rPr lang="en-GB" sz="2400" dirty="0"/>
                        <a:t>Concrete cracking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421202"/>
                  </a:ext>
                </a:extLst>
              </a:tr>
              <a:tr h="1396566">
                <a:tc>
                  <a:txBody>
                    <a:bodyPr/>
                    <a:lstStyle/>
                    <a:p>
                      <a:r>
                        <a:rPr lang="en-GB" sz="2400" dirty="0"/>
                        <a:t>Water Ingress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5815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FEB7B3B-F868-33AF-A769-9BD48808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training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BFC082-AA7F-BDEC-D6D8-25627F13A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637" y="2077552"/>
            <a:ext cx="5257800" cy="4351338"/>
          </a:xfrm>
        </p:spPr>
        <p:txBody>
          <a:bodyPr/>
          <a:lstStyle/>
          <a:p>
            <a:r>
              <a:rPr lang="en-GB" dirty="0"/>
              <a:t>Determine input data</a:t>
            </a:r>
          </a:p>
          <a:p>
            <a:r>
              <a:rPr lang="en-GB" dirty="0"/>
              <a:t>Split data training/validation/testing</a:t>
            </a:r>
          </a:p>
          <a:p>
            <a:r>
              <a:rPr lang="en-GB" dirty="0"/>
              <a:t>Setup target mask</a:t>
            </a:r>
          </a:p>
          <a:p>
            <a:r>
              <a:rPr lang="en-GB" dirty="0"/>
              <a:t>Setup training network hyperparameters</a:t>
            </a:r>
          </a:p>
          <a:p>
            <a:r>
              <a:rPr lang="en-GB" dirty="0"/>
              <a:t>Run training to minimise validation loss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F0B55B-B7C2-872B-78DA-ED84F328E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66" y="2562553"/>
            <a:ext cx="2063504" cy="1325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1F9D8-0CB6-5AFC-60E6-FC01592F8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971" y="2562553"/>
            <a:ext cx="2105390" cy="13255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299CF4-DD81-5E68-6BB3-C1ACB5A06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466" y="5240330"/>
            <a:ext cx="2063503" cy="13782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AFE4DE-529C-6EBE-DACE-FDD0269481D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1969" y="5240330"/>
            <a:ext cx="2123953" cy="1376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14BF6-F3CE-E78C-9696-48E503C4A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1179" y="3888116"/>
            <a:ext cx="2030790" cy="1350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84723-0DA0-C72D-4797-391E92FF6F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4682" y="3830245"/>
            <a:ext cx="2091241" cy="1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82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7B3B-F868-33AF-A769-9BD48808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assessment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20C85E-78D6-AE2E-7826-2D97ED741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7232" y="179128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Precision and Recall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605543-F56E-889E-19E5-087F4A0C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57" y="2903570"/>
            <a:ext cx="5700243" cy="3343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FC1AB5-4ADB-D2D1-4A5A-03A18D44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38" y="2274681"/>
            <a:ext cx="3566252" cy="45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7B3B-F868-33AF-A769-9BD48808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assessment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EC2C4-2CB9-6C96-2F51-0AA89337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381" y="2487454"/>
            <a:ext cx="5181600" cy="404164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20C85E-78D6-AE2E-7826-2D97ED741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2982" y="185672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Intersection over Union</a:t>
            </a:r>
          </a:p>
        </p:txBody>
      </p:sp>
    </p:spTree>
    <p:extLst>
      <p:ext uri="{BB962C8B-B14F-4D97-AF65-F5344CB8AC3E}">
        <p14:creationId xmlns:p14="http://schemas.microsoft.com/office/powerpoint/2010/main" val="101458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7B3B-F868-33AF-A769-9BD48808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condition assessment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BC46E-1C84-292D-5C8B-D9ED67195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06662"/>
            <a:ext cx="5181600" cy="4351338"/>
          </a:xfrm>
        </p:spPr>
        <p:txBody>
          <a:bodyPr/>
          <a:lstStyle/>
          <a:p>
            <a:r>
              <a:rPr lang="en-GB" dirty="0"/>
              <a:t>Defect identification is manual</a:t>
            </a:r>
          </a:p>
          <a:p>
            <a:r>
              <a:rPr lang="en-GB" dirty="0"/>
              <a:t>Analysis is lengthy and subjective</a:t>
            </a:r>
          </a:p>
          <a:p>
            <a:r>
              <a:rPr lang="en-GB" dirty="0"/>
              <a:t>Reports are standardised in TCMI </a:t>
            </a:r>
          </a:p>
          <a:p>
            <a:pPr marL="0" indent="0">
              <a:buNone/>
            </a:pPr>
            <a:r>
              <a:rPr lang="en-GB" dirty="0"/>
              <a:t>(Tunnel Condition Marking Index)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FD536F-281F-405D-787D-CD8DCEFFBA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6310" y="1950944"/>
            <a:ext cx="3514272" cy="4151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A50E8B-2B00-551E-5878-EE548BB6974D}"/>
              </a:ext>
            </a:extLst>
          </p:cNvPr>
          <p:cNvSpPr txBox="1"/>
          <p:nvPr/>
        </p:nvSpPr>
        <p:spPr>
          <a:xfrm>
            <a:off x="6632148" y="6102365"/>
            <a:ext cx="472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Extract of TCMI report (NR_L3_CIV_006_4c) </a:t>
            </a:r>
          </a:p>
        </p:txBody>
      </p:sp>
    </p:spTree>
    <p:extLst>
      <p:ext uri="{BB962C8B-B14F-4D97-AF65-F5344CB8AC3E}">
        <p14:creationId xmlns:p14="http://schemas.microsoft.com/office/powerpoint/2010/main" val="1982021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7B3B-F868-33AF-A769-9BD48808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assessment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20C85E-78D6-AE2E-7826-2D97ED741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9634" y="1754084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Qualitative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0E50C-E130-CD06-03FA-F59A15B8D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44" y="2673036"/>
            <a:ext cx="2766279" cy="2962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668196-BC1B-3402-FB48-045CD19A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847" y="2300157"/>
            <a:ext cx="5971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7B3B-F868-33AF-A769-9BD48808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potential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AD78E6-D2BC-43A7-0CC8-45EAF864B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472618"/>
              </p:ext>
            </p:extLst>
          </p:nvPr>
        </p:nvGraphicFramePr>
        <p:xfrm>
          <a:off x="1084492" y="2303697"/>
          <a:ext cx="6132225" cy="4228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2835">
                  <a:extLst>
                    <a:ext uri="{9D8B030D-6E8A-4147-A177-3AD203B41FA5}">
                      <a16:colId xmlns:a16="http://schemas.microsoft.com/office/drawing/2014/main" val="2061041218"/>
                    </a:ext>
                  </a:extLst>
                </a:gridCol>
                <a:gridCol w="929390">
                  <a:extLst>
                    <a:ext uri="{9D8B030D-6E8A-4147-A177-3AD203B41FA5}">
                      <a16:colId xmlns:a16="http://schemas.microsoft.com/office/drawing/2014/main" val="1898958392"/>
                    </a:ext>
                  </a:extLst>
                </a:gridCol>
              </a:tblGrid>
              <a:tr h="565323">
                <a:tc>
                  <a:txBody>
                    <a:bodyPr/>
                    <a:lstStyle/>
                    <a:p>
                      <a:r>
                        <a:rPr lang="en-GB" sz="2000" dirty="0"/>
                        <a:t>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751463"/>
                  </a:ext>
                </a:extLst>
              </a:tr>
              <a:tr h="565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Can reduce analysis time</a:t>
                      </a:r>
                    </a:p>
                    <a:p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426322"/>
                  </a:ext>
                </a:extLst>
              </a:tr>
              <a:tr h="565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Improves assessment reproducibility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754556"/>
                  </a:ext>
                </a:extLst>
              </a:tr>
              <a:tr h="565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Improves inspection health and safety</a:t>
                      </a:r>
                    </a:p>
                    <a:p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861741"/>
                  </a:ext>
                </a:extLst>
              </a:tr>
              <a:tr h="565323">
                <a:tc>
                  <a:txBody>
                    <a:bodyPr/>
                    <a:lstStyle/>
                    <a:p>
                      <a:r>
                        <a:rPr lang="en-GB" sz="2000" dirty="0"/>
                        <a:t>Replaces a human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29150"/>
                  </a:ext>
                </a:extLst>
              </a:tr>
              <a:tr h="565323">
                <a:tc>
                  <a:txBody>
                    <a:bodyPr/>
                    <a:lstStyle/>
                    <a:p>
                      <a:r>
                        <a:rPr lang="en-GB" sz="2000" dirty="0"/>
                        <a:t>Can be used ‘off the shelf’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1421"/>
                  </a:ext>
                </a:extLst>
              </a:tr>
              <a:tr h="565323">
                <a:tc>
                  <a:txBody>
                    <a:bodyPr/>
                    <a:lstStyle/>
                    <a:p>
                      <a:r>
                        <a:rPr lang="en-GB" sz="2000" dirty="0"/>
                        <a:t>Requires advanced data collection 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9787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259D02B-92D5-116E-4E5D-80B461E7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500" y="4366612"/>
            <a:ext cx="2671008" cy="2172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5C928-BFE8-F240-A805-59507F79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500" y="1750103"/>
            <a:ext cx="2671008" cy="217242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5FE27BDF-09A2-42DD-150B-7509C20ACEFE}"/>
              </a:ext>
            </a:extLst>
          </p:cNvPr>
          <p:cNvSpPr/>
          <p:nvPr/>
        </p:nvSpPr>
        <p:spPr>
          <a:xfrm>
            <a:off x="9501416" y="3987053"/>
            <a:ext cx="541176" cy="2966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CDBE3-469B-9471-2391-996549BC8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713" y="3036437"/>
            <a:ext cx="464696" cy="464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E5D562-D2FB-F77E-AAC6-A2DC776B5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713" y="3619788"/>
            <a:ext cx="464696" cy="464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97AFC-1968-19EF-3088-7A06E2BC2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713" y="4304937"/>
            <a:ext cx="464696" cy="464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D821A-0725-DE94-D655-6FE91CC9390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3582" y="6005691"/>
            <a:ext cx="469826" cy="469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986983-B6AB-2B6F-FE41-683BF7DD178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3583" y="5472001"/>
            <a:ext cx="469826" cy="469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0594D1-A23C-BCA4-60A3-967762A47EF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68" y="4892315"/>
            <a:ext cx="505655" cy="46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51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3">
            <a:extLst>
              <a:ext uri="{FF2B5EF4-FFF2-40B4-BE49-F238E27FC236}">
                <a16:creationId xmlns:a16="http://schemas.microsoft.com/office/drawing/2014/main" id="{5FC6BFB5-DD02-49B9-8CDC-2E91A1D2DA6F}"/>
              </a:ext>
            </a:extLst>
          </p:cNvPr>
          <p:cNvSpPr txBox="1">
            <a:spLocks/>
          </p:cNvSpPr>
          <p:nvPr/>
        </p:nvSpPr>
        <p:spPr>
          <a:xfrm>
            <a:off x="629330" y="2800951"/>
            <a:ext cx="7433806" cy="11306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7548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6FE0F9-535B-1205-6CAB-843C9AEB68C2}"/>
              </a:ext>
            </a:extLst>
          </p:cNvPr>
          <p:cNvGrpSpPr/>
          <p:nvPr/>
        </p:nvGrpSpPr>
        <p:grpSpPr>
          <a:xfrm>
            <a:off x="0" y="0"/>
            <a:ext cx="12192000" cy="1638299"/>
            <a:chOff x="0" y="0"/>
            <a:chExt cx="12192000" cy="16382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FD58FF-9DFB-5E3F-E8CA-45EEB23073FA}"/>
                </a:ext>
              </a:extLst>
            </p:cNvPr>
            <p:cNvSpPr/>
            <p:nvPr/>
          </p:nvSpPr>
          <p:spPr>
            <a:xfrm>
              <a:off x="0" y="1276984"/>
              <a:ext cx="12192000" cy="36131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F501E6-9038-B433-F587-C5A9AFD383AB}"/>
                </a:ext>
              </a:extLst>
            </p:cNvPr>
            <p:cNvSpPr/>
            <p:nvPr/>
          </p:nvSpPr>
          <p:spPr>
            <a:xfrm>
              <a:off x="0" y="0"/>
              <a:ext cx="12192000" cy="1276984"/>
            </a:xfrm>
            <a:prstGeom prst="rect">
              <a:avLst/>
            </a:prstGeom>
            <a:solidFill>
              <a:srgbClr val="212121"/>
            </a:solidFill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8DA307-5885-B706-0C3C-FDBDE0F9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7601" y="140767"/>
              <a:ext cx="3180080" cy="1018105"/>
            </a:xfrm>
            <a:prstGeom prst="rect">
              <a:avLst/>
            </a:prstGeom>
          </p:spPr>
        </p:pic>
      </p:grpSp>
      <p:pic>
        <p:nvPicPr>
          <p:cNvPr id="5" name="Picture 4" descr="A graph with blue squares&#10;&#10;Description automatically generated">
            <a:extLst>
              <a:ext uri="{FF2B5EF4-FFF2-40B4-BE49-F238E27FC236}">
                <a16:creationId xmlns:a16="http://schemas.microsoft.com/office/drawing/2014/main" id="{9641F746-CB68-3D61-80E2-2C1421FA4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20" y="1756411"/>
            <a:ext cx="8630572" cy="4802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A4018-3F3C-B97F-5C71-1E424CA9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63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Machine learning in tunnelling</a:t>
            </a:r>
          </a:p>
        </p:txBody>
      </p:sp>
    </p:spTree>
    <p:extLst>
      <p:ext uri="{BB962C8B-B14F-4D97-AF65-F5344CB8AC3E}">
        <p14:creationId xmlns:p14="http://schemas.microsoft.com/office/powerpoint/2010/main" val="3572400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6E80-2B2A-45E7-2381-08536A8E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machine learning do?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2BD890-F80B-8B2A-9C6C-75B320DEF1AC}"/>
              </a:ext>
            </a:extLst>
          </p:cNvPr>
          <p:cNvGrpSpPr/>
          <p:nvPr/>
        </p:nvGrpSpPr>
        <p:grpSpPr>
          <a:xfrm>
            <a:off x="1076325" y="2289564"/>
            <a:ext cx="10039350" cy="3343742"/>
            <a:chOff x="1314450" y="1690688"/>
            <a:chExt cx="10039350" cy="3343742"/>
          </a:xfrm>
        </p:grpSpPr>
        <p:pic>
          <p:nvPicPr>
            <p:cNvPr id="11" name="Picture 10" descr="A collage of a cat and dog&#10;&#10;Description automatically generated">
              <a:extLst>
                <a:ext uri="{FF2B5EF4-FFF2-40B4-BE49-F238E27FC236}">
                  <a16:creationId xmlns:a16="http://schemas.microsoft.com/office/drawing/2014/main" id="{E696ECC8-354D-8148-942B-93C84624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578" y="1690688"/>
              <a:ext cx="8221222" cy="3343742"/>
            </a:xfrm>
            <a:prstGeom prst="rect">
              <a:avLst/>
            </a:prstGeom>
          </p:spPr>
        </p:pic>
        <p:pic>
          <p:nvPicPr>
            <p:cNvPr id="13" name="Picture 12" descr="A cat standing on a rock&#10;&#10;Description automatically generated">
              <a:extLst>
                <a:ext uri="{FF2B5EF4-FFF2-40B4-BE49-F238E27FC236}">
                  <a16:creationId xmlns:a16="http://schemas.microsoft.com/office/drawing/2014/main" id="{0C4BEE9E-8960-3E2D-4C0C-4D5A040EC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50" y="1690688"/>
              <a:ext cx="1962150" cy="3122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871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73CF-4301-D17B-9709-017CFE29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Artificial Intelligence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4650991-C6FF-79ED-C8DC-45077B080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6602" y="1675318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/>
              <a:t>AI</a:t>
            </a:r>
          </a:p>
          <a:p>
            <a:pPr marL="0" indent="0">
              <a:buNone/>
            </a:pPr>
            <a:endParaRPr lang="en-GB" sz="4400" dirty="0"/>
          </a:p>
          <a:p>
            <a:pPr marL="0" indent="0">
              <a:buNone/>
            </a:pPr>
            <a:r>
              <a:rPr lang="en-GB" sz="4400" dirty="0"/>
              <a:t>   </a:t>
            </a:r>
          </a:p>
          <a:p>
            <a:pPr marL="0" indent="0">
              <a:buNone/>
            </a:pPr>
            <a:r>
              <a:rPr lang="en-GB" sz="4400" dirty="0"/>
              <a:t>   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F594083-8DB6-7F7D-DB0D-588886F6A083}"/>
              </a:ext>
            </a:extLst>
          </p:cNvPr>
          <p:cNvSpPr/>
          <p:nvPr/>
        </p:nvSpPr>
        <p:spPr>
          <a:xfrm rot="16200000">
            <a:off x="5853918" y="-330434"/>
            <a:ext cx="484163" cy="5748115"/>
          </a:xfrm>
          <a:prstGeom prst="rightBrace">
            <a:avLst>
              <a:gd name="adj1" fmla="val 8333"/>
              <a:gd name="adj2" fmla="val 48438"/>
            </a:avLst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B05BAB2-ABA3-32E7-F142-B1AD8432478F}"/>
              </a:ext>
            </a:extLst>
          </p:cNvPr>
          <p:cNvSpPr txBox="1">
            <a:spLocks/>
          </p:cNvSpPr>
          <p:nvPr/>
        </p:nvSpPr>
        <p:spPr>
          <a:xfrm>
            <a:off x="7034732" y="2942129"/>
            <a:ext cx="4130351" cy="90885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600" dirty="0"/>
              <a:t>Connectionist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1200" dirty="0"/>
              <a:t>(Machine learning)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4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4400" dirty="0"/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4400" dirty="0"/>
              <a:t>   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016053C-10A9-585A-4C32-406AC89E34F3}"/>
              </a:ext>
            </a:extLst>
          </p:cNvPr>
          <p:cNvSpPr txBox="1">
            <a:spLocks/>
          </p:cNvSpPr>
          <p:nvPr/>
        </p:nvSpPr>
        <p:spPr>
          <a:xfrm>
            <a:off x="1156766" y="2942129"/>
            <a:ext cx="4130351" cy="90885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600" dirty="0"/>
              <a:t>Symbolic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1200" dirty="0"/>
              <a:t>(Knowledge representation and reasoning)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4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4400" dirty="0"/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44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43000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uiExpand="1" build="allAtOnce"/>
      <p:bldP spid="6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73CF-4301-D17B-9709-017CFE29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Artificial Intelligence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4650991-C6FF-79ED-C8DC-45077B080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6602" y="1675318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/>
              <a:t>AI</a:t>
            </a:r>
          </a:p>
          <a:p>
            <a:pPr marL="0" indent="0">
              <a:buNone/>
            </a:pPr>
            <a:endParaRPr lang="en-GB" sz="4400" dirty="0"/>
          </a:p>
          <a:p>
            <a:pPr marL="0" indent="0">
              <a:buNone/>
            </a:pPr>
            <a:r>
              <a:rPr lang="en-GB" sz="4400" dirty="0"/>
              <a:t>   </a:t>
            </a:r>
          </a:p>
          <a:p>
            <a:pPr marL="0" indent="0">
              <a:buNone/>
            </a:pPr>
            <a:r>
              <a:rPr lang="en-GB" sz="4400" dirty="0"/>
              <a:t>   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F594083-8DB6-7F7D-DB0D-588886F6A083}"/>
              </a:ext>
            </a:extLst>
          </p:cNvPr>
          <p:cNvSpPr/>
          <p:nvPr/>
        </p:nvSpPr>
        <p:spPr>
          <a:xfrm rot="16200000">
            <a:off x="5853918" y="-330434"/>
            <a:ext cx="484163" cy="5748115"/>
          </a:xfrm>
          <a:prstGeom prst="rightBrace">
            <a:avLst>
              <a:gd name="adj1" fmla="val 8333"/>
              <a:gd name="adj2" fmla="val 48438"/>
            </a:avLst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B05BAB2-ABA3-32E7-F142-B1AD8432478F}"/>
              </a:ext>
            </a:extLst>
          </p:cNvPr>
          <p:cNvSpPr txBox="1">
            <a:spLocks/>
          </p:cNvSpPr>
          <p:nvPr/>
        </p:nvSpPr>
        <p:spPr>
          <a:xfrm>
            <a:off x="7034732" y="2942129"/>
            <a:ext cx="4130351" cy="90885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600" dirty="0"/>
              <a:t>Connectionist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1200" dirty="0"/>
              <a:t>(Machine learning)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4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4400" dirty="0"/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4400" dirty="0"/>
              <a:t>   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016053C-10A9-585A-4C32-406AC89E34F3}"/>
              </a:ext>
            </a:extLst>
          </p:cNvPr>
          <p:cNvSpPr txBox="1">
            <a:spLocks/>
          </p:cNvSpPr>
          <p:nvPr/>
        </p:nvSpPr>
        <p:spPr>
          <a:xfrm>
            <a:off x="1156766" y="2942129"/>
            <a:ext cx="4130351" cy="90885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1600" dirty="0"/>
              <a:t>Symbolic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1200" dirty="0"/>
              <a:t>(Knowledge representation and reasoning)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4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4400" dirty="0"/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4400" dirty="0"/>
              <a:t>    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96005FB-5193-4671-179D-ABFB821DEDA4}"/>
              </a:ext>
            </a:extLst>
          </p:cNvPr>
          <p:cNvSpPr txBox="1">
            <a:spLocks/>
          </p:cNvSpPr>
          <p:nvPr/>
        </p:nvSpPr>
        <p:spPr>
          <a:xfrm>
            <a:off x="1416470" y="4276345"/>
            <a:ext cx="4359179" cy="1089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Top down approach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Rule based and explainable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Handcrafted and understandable reasoning method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  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7978F98-B09E-6C84-E48B-6A85B90B908E}"/>
              </a:ext>
            </a:extLst>
          </p:cNvPr>
          <p:cNvSpPr txBox="1">
            <a:spLocks/>
          </p:cNvSpPr>
          <p:nvPr/>
        </p:nvSpPr>
        <p:spPr>
          <a:xfrm>
            <a:off x="7294436" y="4052041"/>
            <a:ext cx="3870647" cy="1089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Bottom up approach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learned parameters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Flexible and easy to use with large datasets and complex relationships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94289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uiExpand="1" build="allAtOnce"/>
      <p:bldP spid="6" grpId="0" uiExpand="1" build="allAtOnce"/>
      <p:bldP spid="7" grpId="0" uiExpand="1" build="allAtOnce"/>
      <p:bldP spid="8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 Types of machine learning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21B6550-38FE-4270-15EF-36983898F59B}"/>
              </a:ext>
            </a:extLst>
          </p:cNvPr>
          <p:cNvGraphicFramePr/>
          <p:nvPr/>
        </p:nvGraphicFramePr>
        <p:xfrm>
          <a:off x="1392334" y="635155"/>
          <a:ext cx="9407332" cy="575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263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 Types of machine learning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21B6550-38FE-4270-15EF-36983898F59B}"/>
              </a:ext>
            </a:extLst>
          </p:cNvPr>
          <p:cNvGraphicFramePr/>
          <p:nvPr/>
        </p:nvGraphicFramePr>
        <p:xfrm>
          <a:off x="1392334" y="635155"/>
          <a:ext cx="9407332" cy="575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845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networks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24959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Shallow Neural Network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208" r="1380"/>
          <a:stretch/>
        </p:blipFill>
        <p:spPr>
          <a:xfrm>
            <a:off x="1243504" y="2359298"/>
            <a:ext cx="3057909" cy="3716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3441" y="6111718"/>
            <a:ext cx="5500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(Wikipedia.com)</a:t>
            </a:r>
          </a:p>
        </p:txBody>
      </p:sp>
      <p:pic>
        <p:nvPicPr>
          <p:cNvPr id="1026" name="Picture 2" descr="An overview of VGG16 and NiN models | by Khuyen Le | MLearning.ai | Medium">
            <a:extLst>
              <a:ext uri="{FF2B5EF4-FFF2-40B4-BE49-F238E27FC236}">
                <a16:creationId xmlns:a16="http://schemas.microsoft.com/office/drawing/2014/main" id="{68424D22-FB46-AD42-A45B-913F17B48E4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27" y="2468783"/>
            <a:ext cx="5181600" cy="329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13327-9128-ED9A-ED03-655530989DF3}"/>
              </a:ext>
            </a:extLst>
          </p:cNvPr>
          <p:cNvSpPr txBox="1">
            <a:spLocks/>
          </p:cNvSpPr>
          <p:nvPr/>
        </p:nvSpPr>
        <p:spPr>
          <a:xfrm>
            <a:off x="6201475" y="1724959"/>
            <a:ext cx="62749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/>
              <a:t>Deep convolutional Neural Network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EEA0E30-043E-EFD1-D747-46633FDB9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127" y="6111718"/>
            <a:ext cx="544322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VGG16 architecture (Simonyan &amp; Zisserman, 2014)</a:t>
            </a:r>
            <a:endParaRPr kumimoji="0" lang="en-GB" altLang="en-US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61682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itle Slid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xt Slid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500</Words>
  <Application>Microsoft Office PowerPoint</Application>
  <PresentationFormat>Widescreen</PresentationFormat>
  <Paragraphs>152</Paragraphs>
  <Slides>22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Constantia</vt:lpstr>
      <vt:lpstr>Title Slides</vt:lpstr>
      <vt:lpstr>1_Title Slides</vt:lpstr>
      <vt:lpstr>Text Slides</vt:lpstr>
      <vt:lpstr>Office Theme</vt:lpstr>
      <vt:lpstr>PowerPoint Presentation</vt:lpstr>
      <vt:lpstr>Visual condition assessment</vt:lpstr>
      <vt:lpstr>Machine learning in tunnelling</vt:lpstr>
      <vt:lpstr>What can machine learning do?</vt:lpstr>
      <vt:lpstr>Types of Artificial Intelligence</vt:lpstr>
      <vt:lpstr>Types of Artificial Intelligence</vt:lpstr>
      <vt:lpstr> Types of machine learning</vt:lpstr>
      <vt:lpstr> Types of machine learning</vt:lpstr>
      <vt:lpstr>Neural networks</vt:lpstr>
      <vt:lpstr>Tunnel pathologies</vt:lpstr>
      <vt:lpstr>Concrete tunnel crack detection</vt:lpstr>
      <vt:lpstr>Metro tunnel leakage segmentation</vt:lpstr>
      <vt:lpstr>Tunnel part segmentation</vt:lpstr>
      <vt:lpstr>Masonry tunnel spalling severity segmentation</vt:lpstr>
      <vt:lpstr>Masonry tunnel spalling severity segmentation</vt:lpstr>
      <vt:lpstr>Masonry tunnel spalling severity segmentation</vt:lpstr>
      <vt:lpstr>Neural network training</vt:lpstr>
      <vt:lpstr>Performance assessment</vt:lpstr>
      <vt:lpstr>Performance assessment</vt:lpstr>
      <vt:lpstr>Performance assessment</vt:lpstr>
      <vt:lpstr>Machine learning potential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tunnel condition assessment</dc:title>
  <dc:creator/>
  <cp:lastModifiedBy>Jack Smith</cp:lastModifiedBy>
  <cp:revision>15</cp:revision>
  <dcterms:created xsi:type="dcterms:W3CDTF">2018-01-27T11:30:45Z</dcterms:created>
  <dcterms:modified xsi:type="dcterms:W3CDTF">2023-09-27T13:27:34Z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avedOnce">
    <vt:lpwstr>true</vt:lpwstr>
  </property>
</Properties>
</file>